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9"/>
  </p:notesMasterIdLst>
  <p:handoutMasterIdLst>
    <p:handoutMasterId r:id="rId10"/>
  </p:handoutMasterIdLst>
  <p:sldIdLst>
    <p:sldId id="454" r:id="rId2"/>
    <p:sldId id="455" r:id="rId3"/>
    <p:sldId id="456" r:id="rId4"/>
    <p:sldId id="457" r:id="rId5"/>
    <p:sldId id="458" r:id="rId6"/>
    <p:sldId id="459" r:id="rId7"/>
    <p:sldId id="461" r:id="rId8"/>
  </p:sldIdLst>
  <p:sldSz cx="9144000" cy="6858000" type="screen4x3"/>
  <p:notesSz cx="6761163" cy="99425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019"/>
    <a:srgbClr val="009999"/>
    <a:srgbClr val="6699FF"/>
    <a:srgbClr val="0000FF"/>
    <a:srgbClr val="FFD100"/>
    <a:srgbClr val="B29200"/>
    <a:srgbClr val="9999FF"/>
    <a:srgbClr val="FFFF00"/>
    <a:srgbClr val="55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83021" autoAdjust="0"/>
  </p:normalViewPr>
  <p:slideViewPr>
    <p:cSldViewPr>
      <p:cViewPr varScale="1">
        <p:scale>
          <a:sx n="46" d="100"/>
          <a:sy n="46" d="100"/>
        </p:scale>
        <p:origin x="10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41407357085735E-2"/>
          <c:y val="0.16288122252598541"/>
          <c:w val="0.75724902907414338"/>
          <c:h val="0.66995460783175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Member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109</c:v>
                </c:pt>
                <c:pt idx="1">
                  <c:v>127</c:v>
                </c:pt>
                <c:pt idx="2">
                  <c:v>149</c:v>
                </c:pt>
                <c:pt idx="3">
                  <c:v>148</c:v>
                </c:pt>
                <c:pt idx="4">
                  <c:v>160</c:v>
                </c:pt>
                <c:pt idx="5">
                  <c:v>170</c:v>
                </c:pt>
                <c:pt idx="6">
                  <c:v>184</c:v>
                </c:pt>
                <c:pt idx="7">
                  <c:v>230</c:v>
                </c:pt>
                <c:pt idx="8">
                  <c:v>271</c:v>
                </c:pt>
                <c:pt idx="9">
                  <c:v>289</c:v>
                </c:pt>
                <c:pt idx="10">
                  <c:v>305</c:v>
                </c:pt>
                <c:pt idx="11">
                  <c:v>324</c:v>
                </c:pt>
                <c:pt idx="12">
                  <c:v>338</c:v>
                </c:pt>
                <c:pt idx="13">
                  <c:v>351</c:v>
                </c:pt>
                <c:pt idx="14">
                  <c:v>358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Associate Member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1.51066709393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</c:v>
                </c:pt>
                <c:pt idx="1">
                  <c:v>19</c:v>
                </c:pt>
                <c:pt idx="2">
                  <c:v>12</c:v>
                </c:pt>
                <c:pt idx="3">
                  <c:v>13</c:v>
                </c:pt>
                <c:pt idx="4">
                  <c:v>11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10</c:v>
                </c:pt>
                <c:pt idx="9">
                  <c:v>8</c:v>
                </c:pt>
                <c:pt idx="10">
                  <c:v>9</c:v>
                </c:pt>
                <c:pt idx="11">
                  <c:v>11</c:v>
                </c:pt>
                <c:pt idx="12">
                  <c:v>10</c:v>
                </c:pt>
                <c:pt idx="13">
                  <c:v>9</c:v>
                </c:pt>
                <c:pt idx="14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Observer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4487612294064373E-3"/>
                  <c:y val="-6.042668375742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0</c:v>
                </c:pt>
                <c:pt idx="1">
                  <c:v>19</c:v>
                </c:pt>
                <c:pt idx="2">
                  <c:v>12</c:v>
                </c:pt>
                <c:pt idx="3">
                  <c:v>25</c:v>
                </c:pt>
                <c:pt idx="4">
                  <c:v>29</c:v>
                </c:pt>
                <c:pt idx="5">
                  <c:v>29</c:v>
                </c:pt>
                <c:pt idx="6">
                  <c:v>36</c:v>
                </c:pt>
                <c:pt idx="7">
                  <c:v>30</c:v>
                </c:pt>
                <c:pt idx="8">
                  <c:v>31</c:v>
                </c:pt>
                <c:pt idx="9">
                  <c:v>35</c:v>
                </c:pt>
                <c:pt idx="10">
                  <c:v>31</c:v>
                </c:pt>
                <c:pt idx="11">
                  <c:v>34</c:v>
                </c:pt>
                <c:pt idx="12">
                  <c:v>32</c:v>
                </c:pt>
                <c:pt idx="13">
                  <c:v>33</c:v>
                </c:pt>
                <c:pt idx="14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160992"/>
        <c:axId val="635156640"/>
      </c:barChart>
      <c:catAx>
        <c:axId val="63516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35156640"/>
        <c:crosses val="autoZero"/>
        <c:auto val="1"/>
        <c:lblAlgn val="ctr"/>
        <c:lblOffset val="100"/>
        <c:noMultiLvlLbl val="0"/>
      </c:catAx>
      <c:valAx>
        <c:axId val="63515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5160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2132273530381968E-3"/>
          <c:y val="0.10041744084356748"/>
          <c:w val="0.82266652809095386"/>
          <c:h val="8.5949348816477728E-2"/>
        </c:manualLayout>
      </c:layout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74DA1-2881-4010-885F-D632012197B9}" type="doc">
      <dgm:prSet loTypeId="urn:microsoft.com/office/officeart/2005/8/layout/radial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682B63F0-DD34-499C-8FE7-D02A6DDB5C6D}">
      <dgm:prSet phldrT="[文本]" custT="1"/>
      <dgm:spPr/>
      <dgm:t>
        <a:bodyPr/>
        <a:lstStyle/>
        <a:p>
          <a:r>
            <a:rPr lang="en-US" altLang="zh-CN" sz="2400" dirty="0" smtClean="0">
              <a:latin typeface="+mn-lt"/>
            </a:rPr>
            <a:t>Technology</a:t>
          </a:r>
          <a:endParaRPr lang="zh-CN" altLang="en-US" sz="2400" dirty="0">
            <a:latin typeface="+mn-lt"/>
          </a:endParaRPr>
        </a:p>
      </dgm:t>
    </dgm:pt>
    <dgm:pt modelId="{E21ADDC8-CFB6-4B4B-9F19-0F9E76553D0D}" type="parTrans" cxnId="{D241E697-30B7-413C-AE83-F27A9F88FABB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972B254D-726E-4AC7-8E6E-B45B5D28703D}" type="sibTrans" cxnId="{D241E697-30B7-413C-AE83-F27A9F88FABB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7BA6A71A-BC2B-44FD-8DE2-04738BBD69C2}">
      <dgm:prSet phldrT="[文本]" custT="1"/>
      <dgm:spPr/>
      <dgm:t>
        <a:bodyPr/>
        <a:lstStyle/>
        <a:p>
          <a:r>
            <a:rPr lang="en-US" altLang="zh-CN" sz="2000" dirty="0" smtClean="0">
              <a:latin typeface="+mn-lt"/>
            </a:rPr>
            <a:t>5G</a:t>
          </a:r>
          <a:endParaRPr lang="zh-CN" altLang="en-US" sz="2000" dirty="0">
            <a:latin typeface="+mn-lt"/>
          </a:endParaRPr>
        </a:p>
      </dgm:t>
    </dgm:pt>
    <dgm:pt modelId="{577BF2C5-0E61-470B-A72C-A3ED98DBDA8C}" type="parTrans" cxnId="{CD761440-0C72-47EE-87DE-36EB61A7B01C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8F1D4810-745E-4797-B59E-5D66E2C69990}" type="sibTrans" cxnId="{CD761440-0C72-47EE-87DE-36EB61A7B01C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65A539FC-3846-46E3-A8AC-947829DB7374}">
      <dgm:prSet phldrT="[文本]" custT="1"/>
      <dgm:spPr/>
      <dgm:t>
        <a:bodyPr/>
        <a:lstStyle/>
        <a:p>
          <a:r>
            <a:rPr lang="en-US" altLang="zh-CN" sz="1600" dirty="0" err="1" smtClean="0">
              <a:latin typeface="+mn-lt"/>
            </a:rPr>
            <a:t>IoT</a:t>
          </a:r>
          <a:r>
            <a:rPr lang="en-US" altLang="zh-CN" sz="1600" dirty="0" smtClean="0">
              <a:latin typeface="+mn-lt"/>
            </a:rPr>
            <a:t>/M2M</a:t>
          </a:r>
          <a:endParaRPr lang="zh-CN" altLang="en-US" sz="1600" dirty="0">
            <a:latin typeface="+mn-lt"/>
          </a:endParaRPr>
        </a:p>
      </dgm:t>
    </dgm:pt>
    <dgm:pt modelId="{CA141605-9AD4-4736-9D57-FF5044395B1C}" type="parTrans" cxnId="{C35BFBF6-2C2F-472F-A35A-DEFFDCD1935F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309B7079-9E8F-4F65-A16A-B51406BB1140}" type="sibTrans" cxnId="{C35BFBF6-2C2F-472F-A35A-DEFFDCD1935F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9EAE9B8D-801E-462D-9135-91DD78BA2460}">
      <dgm:prSet phldrT="[文本]" custT="1"/>
      <dgm:spPr/>
      <dgm:t>
        <a:bodyPr/>
        <a:lstStyle/>
        <a:p>
          <a:r>
            <a:rPr lang="en-US" altLang="zh-CN" sz="1400" dirty="0" smtClean="0">
              <a:latin typeface="+mn-lt"/>
            </a:rPr>
            <a:t>Cloud computing</a:t>
          </a:r>
          <a:endParaRPr lang="zh-CN" altLang="en-US" sz="1400" dirty="0">
            <a:latin typeface="+mn-lt"/>
          </a:endParaRPr>
        </a:p>
      </dgm:t>
    </dgm:pt>
    <dgm:pt modelId="{CD018E2D-D85D-4B42-B9AA-3F6FCBF56071}" type="parTrans" cxnId="{87232766-3ACC-450E-8E07-E81D6B18DB58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2CABEC6B-6084-4B69-BF70-9C45121A8498}" type="sibTrans" cxnId="{87232766-3ACC-450E-8E07-E81D6B18DB58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78B3D611-1AA6-4BDB-A8BE-4FD32EA6B88A}">
      <dgm:prSet phldrT="[文本]" custT="1"/>
      <dgm:spPr/>
      <dgm:t>
        <a:bodyPr/>
        <a:lstStyle/>
        <a:p>
          <a:r>
            <a:rPr lang="en-US" altLang="zh-CN" sz="1400" dirty="0" smtClean="0">
              <a:latin typeface="+mn-lt"/>
            </a:rPr>
            <a:t>Optical networks</a:t>
          </a:r>
          <a:endParaRPr lang="zh-CN" altLang="en-US" sz="1400" dirty="0">
            <a:latin typeface="+mn-lt"/>
          </a:endParaRPr>
        </a:p>
      </dgm:t>
    </dgm:pt>
    <dgm:pt modelId="{CAD49A17-EAC7-40BA-BEB2-3FA6CB352FF5}" type="parTrans" cxnId="{7B6FA04E-9ECC-4913-B7A1-CD24A68E681A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2C2CA372-39E3-4770-9503-C6D13AE37C1B}" type="sibTrans" cxnId="{7B6FA04E-9ECC-4913-B7A1-CD24A68E681A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E4AEDC76-4B69-4E20-94B1-98D827AA7D20}">
      <dgm:prSet phldrT="[文本]" custT="1"/>
      <dgm:spPr/>
      <dgm:t>
        <a:bodyPr/>
        <a:lstStyle/>
        <a:p>
          <a:r>
            <a:rPr lang="en-US" altLang="zh-CN" sz="1400" dirty="0" smtClean="0">
              <a:latin typeface="+mn-lt"/>
            </a:rPr>
            <a:t>Internet +</a:t>
          </a:r>
          <a:endParaRPr lang="zh-CN" altLang="en-US" sz="1400" dirty="0">
            <a:latin typeface="+mn-lt"/>
          </a:endParaRPr>
        </a:p>
      </dgm:t>
    </dgm:pt>
    <dgm:pt modelId="{94D7110C-7227-4D0D-BAA2-9657A8B98217}" type="parTrans" cxnId="{5A5AE8DC-E5ED-4D3A-9E73-5A2757393F00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639BF4CB-EFE9-4E98-AE8D-561CB4B888FE}" type="sibTrans" cxnId="{5A5AE8DC-E5ED-4D3A-9E73-5A2757393F00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95AE4317-B622-46CC-A90F-1FEAC0FFA738}">
      <dgm:prSet phldrT="[文本]" custT="1"/>
      <dgm:spPr/>
      <dgm:t>
        <a:bodyPr/>
        <a:lstStyle/>
        <a:p>
          <a:r>
            <a:rPr lang="en-US" altLang="zh-CN" sz="1400" dirty="0" smtClean="0">
              <a:latin typeface="+mn-lt"/>
            </a:rPr>
            <a:t>Quantum communications</a:t>
          </a:r>
          <a:endParaRPr lang="zh-CN" altLang="en-US" sz="1400" dirty="0">
            <a:latin typeface="+mn-lt"/>
          </a:endParaRPr>
        </a:p>
      </dgm:t>
    </dgm:pt>
    <dgm:pt modelId="{BFE6D3D8-AAAA-4826-82D4-3CE6B9C3DEF2}" type="parTrans" cxnId="{D4BDEAB2-49DD-4A1D-8B7A-33E96D583048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7E0A76F3-A2BC-4578-B7BB-FFE4763BD07D}" type="sibTrans" cxnId="{D4BDEAB2-49DD-4A1D-8B7A-33E96D583048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6C0DB742-F90E-4137-9DBE-BE983F5546C2}">
      <dgm:prSet phldrT="[文本]" custT="1"/>
      <dgm:spPr/>
      <dgm:t>
        <a:bodyPr/>
        <a:lstStyle/>
        <a:p>
          <a:r>
            <a:rPr lang="en-US" altLang="zh-CN" sz="1400" dirty="0" smtClean="0">
              <a:latin typeface="+mn-lt"/>
            </a:rPr>
            <a:t>AI/VR/AR</a:t>
          </a:r>
          <a:endParaRPr lang="zh-CN" altLang="en-US" sz="1400" dirty="0">
            <a:latin typeface="+mn-lt"/>
          </a:endParaRPr>
        </a:p>
      </dgm:t>
    </dgm:pt>
    <dgm:pt modelId="{7E0F1776-44CD-4A53-B49E-F9CABC192A37}" type="parTrans" cxnId="{4E0EA892-9E8A-45B5-A971-4D63E5A0998C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C2AAFFDD-5C24-413D-A455-AD8A47484350}" type="sibTrans" cxnId="{4E0EA892-9E8A-45B5-A971-4D63E5A0998C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5E4DADA1-F53B-4C4C-9CD8-45CDD54E94EA}">
      <dgm:prSet phldrT="[文本]" custT="1"/>
      <dgm:spPr/>
      <dgm:t>
        <a:bodyPr/>
        <a:lstStyle/>
        <a:p>
          <a:r>
            <a:rPr lang="en-US" altLang="zh-CN" sz="1400" dirty="0" smtClean="0">
              <a:latin typeface="+mn-lt"/>
            </a:rPr>
            <a:t>Big data</a:t>
          </a:r>
          <a:endParaRPr lang="zh-CN" altLang="en-US" sz="1400" dirty="0">
            <a:latin typeface="+mn-lt"/>
          </a:endParaRPr>
        </a:p>
      </dgm:t>
    </dgm:pt>
    <dgm:pt modelId="{D52E083E-F2C4-4129-8E5A-0EF16181EADE}" type="parTrans" cxnId="{BBD1C8AB-48CE-4FE8-970D-147775D54FEB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2D904178-BDFA-4C1B-AC68-D3F64F830CB5}" type="sibTrans" cxnId="{BBD1C8AB-48CE-4FE8-970D-147775D54FEB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8C8DD2A0-9D26-4B4D-8450-55673BFFBDFE}">
      <dgm:prSet phldrT="[文本]" custT="1"/>
      <dgm:spPr/>
      <dgm:t>
        <a:bodyPr/>
        <a:lstStyle/>
        <a:p>
          <a:r>
            <a:rPr lang="en-US" altLang="zh-CN" sz="1400" dirty="0" smtClean="0">
              <a:latin typeface="+mn-lt"/>
            </a:rPr>
            <a:t>SDN/NFV</a:t>
          </a:r>
          <a:endParaRPr lang="zh-CN" altLang="en-US" sz="1400" dirty="0">
            <a:latin typeface="+mn-lt"/>
          </a:endParaRPr>
        </a:p>
      </dgm:t>
    </dgm:pt>
    <dgm:pt modelId="{5783C843-87F1-41DB-B3AF-15297B4F4BE0}" type="parTrans" cxnId="{B75E2BD3-EF52-41B2-9725-717540A2CEEE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EA121774-2096-4F3D-BE9E-9BCFCE1DC7C4}" type="sibTrans" cxnId="{B75E2BD3-EF52-41B2-9725-717540A2CEEE}">
      <dgm:prSet/>
      <dgm:spPr/>
      <dgm:t>
        <a:bodyPr/>
        <a:lstStyle/>
        <a:p>
          <a:endParaRPr lang="zh-CN" altLang="en-US" sz="1600">
            <a:latin typeface="+mn-lt"/>
          </a:endParaRPr>
        </a:p>
      </dgm:t>
    </dgm:pt>
    <dgm:pt modelId="{3F471577-9DF0-4751-B562-A40359289E3B}">
      <dgm:prSet custT="1"/>
      <dgm:spPr/>
      <dgm:t>
        <a:bodyPr/>
        <a:lstStyle/>
        <a:p>
          <a:r>
            <a:rPr lang="en-US" altLang="zh-CN" sz="1600" dirty="0" smtClean="0"/>
            <a:t>Future networks</a:t>
          </a:r>
          <a:endParaRPr lang="zh-CN" altLang="en-US" sz="1600" dirty="0"/>
        </a:p>
      </dgm:t>
    </dgm:pt>
    <dgm:pt modelId="{29A15B4A-D9A6-4526-A62F-2AF95EA1E4D3}" type="parTrans" cxnId="{849B2152-4B5D-46B1-A127-A0731D07E445}">
      <dgm:prSet/>
      <dgm:spPr/>
      <dgm:t>
        <a:bodyPr/>
        <a:lstStyle/>
        <a:p>
          <a:endParaRPr lang="zh-CN" altLang="en-US" sz="1600"/>
        </a:p>
      </dgm:t>
    </dgm:pt>
    <dgm:pt modelId="{CC844019-B36D-4E09-8BD4-043E98905358}" type="sibTrans" cxnId="{849B2152-4B5D-46B1-A127-A0731D07E445}">
      <dgm:prSet/>
      <dgm:spPr/>
      <dgm:t>
        <a:bodyPr/>
        <a:lstStyle/>
        <a:p>
          <a:endParaRPr lang="zh-CN" altLang="en-US" sz="1600"/>
        </a:p>
      </dgm:t>
    </dgm:pt>
    <dgm:pt modelId="{BDAAB386-4821-4FA0-96BF-D28087339A9B}">
      <dgm:prSet custT="1"/>
      <dgm:spPr/>
      <dgm:t>
        <a:bodyPr/>
        <a:lstStyle/>
        <a:p>
          <a:r>
            <a:rPr lang="en-US" altLang="zh-CN" sz="1600" dirty="0" smtClean="0"/>
            <a:t>Industrial internet</a:t>
          </a:r>
          <a:endParaRPr lang="zh-CN" altLang="en-US" sz="1600" dirty="0"/>
        </a:p>
      </dgm:t>
    </dgm:pt>
    <dgm:pt modelId="{4DABD299-46F6-4B3E-A497-53AE55931948}" type="parTrans" cxnId="{DB672538-BA59-4B10-B1D6-EA23DEE91F04}">
      <dgm:prSet/>
      <dgm:spPr/>
      <dgm:t>
        <a:bodyPr/>
        <a:lstStyle/>
        <a:p>
          <a:endParaRPr lang="zh-CN" altLang="en-US" sz="1600"/>
        </a:p>
      </dgm:t>
    </dgm:pt>
    <dgm:pt modelId="{FDD22A0B-71A6-4B21-ABB7-79E233E5B56A}" type="sibTrans" cxnId="{DB672538-BA59-4B10-B1D6-EA23DEE91F04}">
      <dgm:prSet/>
      <dgm:spPr/>
      <dgm:t>
        <a:bodyPr/>
        <a:lstStyle/>
        <a:p>
          <a:endParaRPr lang="zh-CN" altLang="en-US" sz="1600"/>
        </a:p>
      </dgm:t>
    </dgm:pt>
    <dgm:pt modelId="{4700401C-F1EC-4B97-8117-2B530AD1A19B}">
      <dgm:prSet custT="1"/>
      <dgm:spPr/>
      <dgm:t>
        <a:bodyPr/>
        <a:lstStyle/>
        <a:p>
          <a:r>
            <a:rPr lang="en-US" altLang="zh-CN" sz="1600" dirty="0" err="1" smtClean="0"/>
            <a:t>IoV</a:t>
          </a:r>
          <a:r>
            <a:rPr lang="en-US" altLang="zh-CN" sz="1600" dirty="0" smtClean="0"/>
            <a:t>/Car networking</a:t>
          </a:r>
          <a:endParaRPr lang="zh-CN" altLang="en-US" sz="1600" dirty="0"/>
        </a:p>
      </dgm:t>
    </dgm:pt>
    <dgm:pt modelId="{37501A67-09C4-486F-9EE1-513C8CD88C61}" type="parTrans" cxnId="{E0125AF8-D3EA-46B8-A0DC-CD83E9766F4D}">
      <dgm:prSet/>
      <dgm:spPr/>
      <dgm:t>
        <a:bodyPr/>
        <a:lstStyle/>
        <a:p>
          <a:endParaRPr lang="zh-CN" altLang="en-US" sz="1600"/>
        </a:p>
      </dgm:t>
    </dgm:pt>
    <dgm:pt modelId="{27B84E79-526E-4576-83D3-B7C91F65024A}" type="sibTrans" cxnId="{E0125AF8-D3EA-46B8-A0DC-CD83E9766F4D}">
      <dgm:prSet/>
      <dgm:spPr/>
      <dgm:t>
        <a:bodyPr/>
        <a:lstStyle/>
        <a:p>
          <a:endParaRPr lang="zh-CN" altLang="en-US" sz="1600"/>
        </a:p>
      </dgm:t>
    </dgm:pt>
    <dgm:pt modelId="{27C0FC52-0180-49F9-8584-649028A601C5}">
      <dgm:prSet custT="1"/>
      <dgm:spPr/>
      <dgm:t>
        <a:bodyPr/>
        <a:lstStyle/>
        <a:p>
          <a:r>
            <a:rPr lang="en-US" altLang="zh-CN" sz="1600" dirty="0" smtClean="0"/>
            <a:t>Security</a:t>
          </a:r>
          <a:endParaRPr lang="zh-CN" altLang="en-US" sz="1600" dirty="0"/>
        </a:p>
      </dgm:t>
    </dgm:pt>
    <dgm:pt modelId="{19C8E6F2-1AF7-4D37-BA3C-39581773C245}" type="parTrans" cxnId="{F345BCEA-A0A4-4C4D-AFC1-7F3A647CEC4B}">
      <dgm:prSet/>
      <dgm:spPr/>
      <dgm:t>
        <a:bodyPr/>
        <a:lstStyle/>
        <a:p>
          <a:endParaRPr lang="zh-CN" altLang="en-US" sz="1600"/>
        </a:p>
      </dgm:t>
    </dgm:pt>
    <dgm:pt modelId="{F21D3109-04ED-4F17-8028-213CC08DC68C}" type="sibTrans" cxnId="{F345BCEA-A0A4-4C4D-AFC1-7F3A647CEC4B}">
      <dgm:prSet/>
      <dgm:spPr/>
      <dgm:t>
        <a:bodyPr/>
        <a:lstStyle/>
        <a:p>
          <a:endParaRPr lang="zh-CN" altLang="en-US" sz="1600"/>
        </a:p>
      </dgm:t>
    </dgm:pt>
    <dgm:pt modelId="{5B0F6695-49DD-4A8C-A2EE-6C8213F5F605}" type="pres">
      <dgm:prSet presAssocID="{F2D74DA1-2881-4010-885F-D632012197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BD7CFE3-1105-4860-BCFF-8B46C41FC948}" type="pres">
      <dgm:prSet presAssocID="{F2D74DA1-2881-4010-885F-D632012197B9}" presName="radial" presStyleCnt="0">
        <dgm:presLayoutVars>
          <dgm:animLvl val="ctr"/>
        </dgm:presLayoutVars>
      </dgm:prSet>
      <dgm:spPr/>
      <dgm:t>
        <a:bodyPr/>
        <a:lstStyle/>
        <a:p>
          <a:endParaRPr lang="zh-CN" altLang="en-US"/>
        </a:p>
      </dgm:t>
    </dgm:pt>
    <dgm:pt modelId="{1962D07B-0BF3-4F80-94E3-90C1F189658B}" type="pres">
      <dgm:prSet presAssocID="{682B63F0-DD34-499C-8FE7-D02A6DDB5C6D}" presName="centerShape" presStyleLbl="vennNode1" presStyleIdx="0" presStyleCnt="14"/>
      <dgm:spPr/>
      <dgm:t>
        <a:bodyPr/>
        <a:lstStyle/>
        <a:p>
          <a:endParaRPr lang="zh-CN" altLang="en-US"/>
        </a:p>
      </dgm:t>
    </dgm:pt>
    <dgm:pt modelId="{E2671170-1B45-44FF-90E4-2C0E09C263DF}" type="pres">
      <dgm:prSet presAssocID="{7BA6A71A-BC2B-44FD-8DE2-04738BBD69C2}" presName="node" presStyleLbl="vennNode1" presStyleIdx="1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D4251E-C204-4A57-B450-5E4FB6D80C74}" type="pres">
      <dgm:prSet presAssocID="{65A539FC-3846-46E3-A8AC-947829DB7374}" presName="node" presStyleLbl="vennNode1" presStyleIdx="2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6D2036-9FAF-42B6-8059-0E9F1197F741}" type="pres">
      <dgm:prSet presAssocID="{BDAAB386-4821-4FA0-96BF-D28087339A9B}" presName="node" presStyleLbl="vennNode1" presStyleIdx="3" presStyleCnt="14" custScaleX="1192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A89C3F-E45D-4080-9E4E-FAED8D20DB9D}" type="pres">
      <dgm:prSet presAssocID="{3F471577-9DF0-4751-B562-A40359289E3B}" presName="node" presStyleLbl="vennNode1" presStyleIdx="4" presStyleCnt="14" custScaleX="1131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AA9EE0-C98A-4160-A35F-48FBB6FEF568}" type="pres">
      <dgm:prSet presAssocID="{4700401C-F1EC-4B97-8117-2B530AD1A19B}" presName="node" presStyleLbl="vennNode1" presStyleIdx="5" presStyleCnt="14" custScaleX="1363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F4B51C-F599-458E-831C-1F00CEBC76E9}" type="pres">
      <dgm:prSet presAssocID="{27C0FC52-0180-49F9-8584-649028A601C5}" presName="node" presStyleLbl="vennNode1" presStyleIdx="6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AC1375-9278-4DBB-BECA-9FB9F45A069C}" type="pres">
      <dgm:prSet presAssocID="{9EAE9B8D-801E-462D-9135-91DD78BA2460}" presName="node" presStyleLbl="vennNode1" presStyleIdx="7" presStyleCnt="14" custScaleX="1154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2EA39E-B8E3-4EF0-A80E-1B9F904A3984}" type="pres">
      <dgm:prSet presAssocID="{5E4DADA1-F53B-4C4C-9CD8-45CDD54E94EA}" presName="node" presStyleLbl="vennNode1" presStyleIdx="8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513182-89C3-44FA-8250-C7922BFF2E77}" type="pres">
      <dgm:prSet presAssocID="{8C8DD2A0-9D26-4B4D-8450-55673BFFBDFE}" presName="node" presStyleLbl="vennNode1" presStyleIdx="9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77974A-3100-4E25-80A5-23D5FEDAD44B}" type="pres">
      <dgm:prSet presAssocID="{78B3D611-1AA6-4BDB-A8BE-4FD32EA6B88A}" presName="node" presStyleLbl="vennNode1" presStyleIdx="10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86AD44-B492-47A2-ADCD-1D5D3CFB3A2A}" type="pres">
      <dgm:prSet presAssocID="{E4AEDC76-4B69-4E20-94B1-98D827AA7D20}" presName="node" presStyleLbl="vennNode1" presStyleIdx="11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0B4833-E1E2-4266-AC8A-E800CF143C19}" type="pres">
      <dgm:prSet presAssocID="{95AE4317-B622-46CC-A90F-1FEAC0FFA738}" presName="node" presStyleLbl="vennNode1" presStyleIdx="12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7F86DB-5610-4A03-B3B7-F321C1F26E60}" type="pres">
      <dgm:prSet presAssocID="{6C0DB742-F90E-4137-9DBE-BE983F5546C2}" presName="node" presStyleLbl="vennNode1" presStyleIdx="13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B694CB7-C296-48D2-AFF3-BFA23F002ECB}" type="presOf" srcId="{3F471577-9DF0-4751-B562-A40359289E3B}" destId="{7BA89C3F-E45D-4080-9E4E-FAED8D20DB9D}" srcOrd="0" destOrd="0" presId="urn:microsoft.com/office/officeart/2005/8/layout/radial3"/>
    <dgm:cxn modelId="{4E0EA892-9E8A-45B5-A971-4D63E5A0998C}" srcId="{682B63F0-DD34-499C-8FE7-D02A6DDB5C6D}" destId="{6C0DB742-F90E-4137-9DBE-BE983F5546C2}" srcOrd="12" destOrd="0" parTransId="{7E0F1776-44CD-4A53-B49E-F9CABC192A37}" sibTransId="{C2AAFFDD-5C24-413D-A455-AD8A47484350}"/>
    <dgm:cxn modelId="{BBD1C8AB-48CE-4FE8-970D-147775D54FEB}" srcId="{682B63F0-DD34-499C-8FE7-D02A6DDB5C6D}" destId="{5E4DADA1-F53B-4C4C-9CD8-45CDD54E94EA}" srcOrd="7" destOrd="0" parTransId="{D52E083E-F2C4-4129-8E5A-0EF16181EADE}" sibTransId="{2D904178-BDFA-4C1B-AC68-D3F64F830CB5}"/>
    <dgm:cxn modelId="{A0550C70-D10D-4FA3-AF13-E8F4CDF560C2}" type="presOf" srcId="{6C0DB742-F90E-4137-9DBE-BE983F5546C2}" destId="{9F7F86DB-5610-4A03-B3B7-F321C1F26E60}" srcOrd="0" destOrd="0" presId="urn:microsoft.com/office/officeart/2005/8/layout/radial3"/>
    <dgm:cxn modelId="{D74EF8D7-34A2-447B-A345-9432BABFDAC7}" type="presOf" srcId="{95AE4317-B622-46CC-A90F-1FEAC0FFA738}" destId="{C20B4833-E1E2-4266-AC8A-E800CF143C19}" srcOrd="0" destOrd="0" presId="urn:microsoft.com/office/officeart/2005/8/layout/radial3"/>
    <dgm:cxn modelId="{7B6FA04E-9ECC-4913-B7A1-CD24A68E681A}" srcId="{682B63F0-DD34-499C-8FE7-D02A6DDB5C6D}" destId="{78B3D611-1AA6-4BDB-A8BE-4FD32EA6B88A}" srcOrd="9" destOrd="0" parTransId="{CAD49A17-EAC7-40BA-BEB2-3FA6CB352FF5}" sibTransId="{2C2CA372-39E3-4770-9503-C6D13AE37C1B}"/>
    <dgm:cxn modelId="{D8378EF9-4863-4C79-9CA7-7B0A36439A4F}" type="presOf" srcId="{BDAAB386-4821-4FA0-96BF-D28087339A9B}" destId="{C56D2036-9FAF-42B6-8059-0E9F1197F741}" srcOrd="0" destOrd="0" presId="urn:microsoft.com/office/officeart/2005/8/layout/radial3"/>
    <dgm:cxn modelId="{D9674613-0C41-4F77-8218-0D6D3C09DF3D}" type="presOf" srcId="{78B3D611-1AA6-4BDB-A8BE-4FD32EA6B88A}" destId="{3477974A-3100-4E25-80A5-23D5FEDAD44B}" srcOrd="0" destOrd="0" presId="urn:microsoft.com/office/officeart/2005/8/layout/radial3"/>
    <dgm:cxn modelId="{4C022199-0739-4568-A993-724E872A0C33}" type="presOf" srcId="{F2D74DA1-2881-4010-885F-D632012197B9}" destId="{5B0F6695-49DD-4A8C-A2EE-6C8213F5F605}" srcOrd="0" destOrd="0" presId="urn:microsoft.com/office/officeart/2005/8/layout/radial3"/>
    <dgm:cxn modelId="{007C8497-5749-46CD-B32F-FC510BB06140}" type="presOf" srcId="{27C0FC52-0180-49F9-8584-649028A601C5}" destId="{74F4B51C-F599-458E-831C-1F00CEBC76E9}" srcOrd="0" destOrd="0" presId="urn:microsoft.com/office/officeart/2005/8/layout/radial3"/>
    <dgm:cxn modelId="{C8406DE5-C587-445D-BE62-9247FF481C21}" type="presOf" srcId="{4700401C-F1EC-4B97-8117-2B530AD1A19B}" destId="{81AA9EE0-C98A-4160-A35F-48FBB6FEF568}" srcOrd="0" destOrd="0" presId="urn:microsoft.com/office/officeart/2005/8/layout/radial3"/>
    <dgm:cxn modelId="{7AE0F467-D129-4F8C-8B14-E9BEF47B6F6A}" type="presOf" srcId="{682B63F0-DD34-499C-8FE7-D02A6DDB5C6D}" destId="{1962D07B-0BF3-4F80-94E3-90C1F189658B}" srcOrd="0" destOrd="0" presId="urn:microsoft.com/office/officeart/2005/8/layout/radial3"/>
    <dgm:cxn modelId="{D4BDEAB2-49DD-4A1D-8B7A-33E96D583048}" srcId="{682B63F0-DD34-499C-8FE7-D02A6DDB5C6D}" destId="{95AE4317-B622-46CC-A90F-1FEAC0FFA738}" srcOrd="11" destOrd="0" parTransId="{BFE6D3D8-AAAA-4826-82D4-3CE6B9C3DEF2}" sibTransId="{7E0A76F3-A2BC-4578-B7BB-FFE4763BD07D}"/>
    <dgm:cxn modelId="{DB672538-BA59-4B10-B1D6-EA23DEE91F04}" srcId="{682B63F0-DD34-499C-8FE7-D02A6DDB5C6D}" destId="{BDAAB386-4821-4FA0-96BF-D28087339A9B}" srcOrd="2" destOrd="0" parTransId="{4DABD299-46F6-4B3E-A497-53AE55931948}" sibTransId="{FDD22A0B-71A6-4B21-ABB7-79E233E5B56A}"/>
    <dgm:cxn modelId="{CD761440-0C72-47EE-87DE-36EB61A7B01C}" srcId="{682B63F0-DD34-499C-8FE7-D02A6DDB5C6D}" destId="{7BA6A71A-BC2B-44FD-8DE2-04738BBD69C2}" srcOrd="0" destOrd="0" parTransId="{577BF2C5-0E61-470B-A72C-A3ED98DBDA8C}" sibTransId="{8F1D4810-745E-4797-B59E-5D66E2C69990}"/>
    <dgm:cxn modelId="{0041DD3F-F6DB-4552-BEF9-F358FD4DD2A4}" type="presOf" srcId="{5E4DADA1-F53B-4C4C-9CD8-45CDD54E94EA}" destId="{252EA39E-B8E3-4EF0-A80E-1B9F904A3984}" srcOrd="0" destOrd="0" presId="urn:microsoft.com/office/officeart/2005/8/layout/radial3"/>
    <dgm:cxn modelId="{B75E2BD3-EF52-41B2-9725-717540A2CEEE}" srcId="{682B63F0-DD34-499C-8FE7-D02A6DDB5C6D}" destId="{8C8DD2A0-9D26-4B4D-8450-55673BFFBDFE}" srcOrd="8" destOrd="0" parTransId="{5783C843-87F1-41DB-B3AF-15297B4F4BE0}" sibTransId="{EA121774-2096-4F3D-BE9E-9BCFCE1DC7C4}"/>
    <dgm:cxn modelId="{2FC51783-484D-4E5B-B437-DE8E3124FD91}" type="presOf" srcId="{9EAE9B8D-801E-462D-9135-91DD78BA2460}" destId="{84AC1375-9278-4DBB-BECA-9FB9F45A069C}" srcOrd="0" destOrd="0" presId="urn:microsoft.com/office/officeart/2005/8/layout/radial3"/>
    <dgm:cxn modelId="{849B2152-4B5D-46B1-A127-A0731D07E445}" srcId="{682B63F0-DD34-499C-8FE7-D02A6DDB5C6D}" destId="{3F471577-9DF0-4751-B562-A40359289E3B}" srcOrd="3" destOrd="0" parTransId="{29A15B4A-D9A6-4526-A62F-2AF95EA1E4D3}" sibTransId="{CC844019-B36D-4E09-8BD4-043E98905358}"/>
    <dgm:cxn modelId="{21C3CE2B-BF01-4131-A8C2-61DBFA39C58B}" type="presOf" srcId="{65A539FC-3846-46E3-A8AC-947829DB7374}" destId="{7FD4251E-C204-4A57-B450-5E4FB6D80C74}" srcOrd="0" destOrd="0" presId="urn:microsoft.com/office/officeart/2005/8/layout/radial3"/>
    <dgm:cxn modelId="{F345BCEA-A0A4-4C4D-AFC1-7F3A647CEC4B}" srcId="{682B63F0-DD34-499C-8FE7-D02A6DDB5C6D}" destId="{27C0FC52-0180-49F9-8584-649028A601C5}" srcOrd="5" destOrd="0" parTransId="{19C8E6F2-1AF7-4D37-BA3C-39581773C245}" sibTransId="{F21D3109-04ED-4F17-8028-213CC08DC68C}"/>
    <dgm:cxn modelId="{C35BFBF6-2C2F-472F-A35A-DEFFDCD1935F}" srcId="{682B63F0-DD34-499C-8FE7-D02A6DDB5C6D}" destId="{65A539FC-3846-46E3-A8AC-947829DB7374}" srcOrd="1" destOrd="0" parTransId="{CA141605-9AD4-4736-9D57-FF5044395B1C}" sibTransId="{309B7079-9E8F-4F65-A16A-B51406BB1140}"/>
    <dgm:cxn modelId="{87AE1636-83B8-45FC-9B6B-82E2043FE4A0}" type="presOf" srcId="{7BA6A71A-BC2B-44FD-8DE2-04738BBD69C2}" destId="{E2671170-1B45-44FF-90E4-2C0E09C263DF}" srcOrd="0" destOrd="0" presId="urn:microsoft.com/office/officeart/2005/8/layout/radial3"/>
    <dgm:cxn modelId="{D241E697-30B7-413C-AE83-F27A9F88FABB}" srcId="{F2D74DA1-2881-4010-885F-D632012197B9}" destId="{682B63F0-DD34-499C-8FE7-D02A6DDB5C6D}" srcOrd="0" destOrd="0" parTransId="{E21ADDC8-CFB6-4B4B-9F19-0F9E76553D0D}" sibTransId="{972B254D-726E-4AC7-8E6E-B45B5D28703D}"/>
    <dgm:cxn modelId="{E0125AF8-D3EA-46B8-A0DC-CD83E9766F4D}" srcId="{682B63F0-DD34-499C-8FE7-D02A6DDB5C6D}" destId="{4700401C-F1EC-4B97-8117-2B530AD1A19B}" srcOrd="4" destOrd="0" parTransId="{37501A67-09C4-486F-9EE1-513C8CD88C61}" sibTransId="{27B84E79-526E-4576-83D3-B7C91F65024A}"/>
    <dgm:cxn modelId="{87232766-3ACC-450E-8E07-E81D6B18DB58}" srcId="{682B63F0-DD34-499C-8FE7-D02A6DDB5C6D}" destId="{9EAE9B8D-801E-462D-9135-91DD78BA2460}" srcOrd="6" destOrd="0" parTransId="{CD018E2D-D85D-4B42-B9AA-3F6FCBF56071}" sibTransId="{2CABEC6B-6084-4B69-BF70-9C45121A8498}"/>
    <dgm:cxn modelId="{5A5AE8DC-E5ED-4D3A-9E73-5A2757393F00}" srcId="{682B63F0-DD34-499C-8FE7-D02A6DDB5C6D}" destId="{E4AEDC76-4B69-4E20-94B1-98D827AA7D20}" srcOrd="10" destOrd="0" parTransId="{94D7110C-7227-4D0D-BAA2-9657A8B98217}" sibTransId="{639BF4CB-EFE9-4E98-AE8D-561CB4B888FE}"/>
    <dgm:cxn modelId="{89417A63-7B69-4064-8A05-56E172FF69C5}" type="presOf" srcId="{E4AEDC76-4B69-4E20-94B1-98D827AA7D20}" destId="{5686AD44-B492-47A2-ADCD-1D5D3CFB3A2A}" srcOrd="0" destOrd="0" presId="urn:microsoft.com/office/officeart/2005/8/layout/radial3"/>
    <dgm:cxn modelId="{E7FA9567-E912-40AE-A3CC-6FD9B744B7A8}" type="presOf" srcId="{8C8DD2A0-9D26-4B4D-8450-55673BFFBDFE}" destId="{8F513182-89C3-44FA-8250-C7922BFF2E77}" srcOrd="0" destOrd="0" presId="urn:microsoft.com/office/officeart/2005/8/layout/radial3"/>
    <dgm:cxn modelId="{5F7DC945-7DEF-4861-8700-584B6E518D26}" type="presParOf" srcId="{5B0F6695-49DD-4A8C-A2EE-6C8213F5F605}" destId="{5BD7CFE3-1105-4860-BCFF-8B46C41FC948}" srcOrd="0" destOrd="0" presId="urn:microsoft.com/office/officeart/2005/8/layout/radial3"/>
    <dgm:cxn modelId="{E75187A6-557C-4AC3-9679-215E4B48E370}" type="presParOf" srcId="{5BD7CFE3-1105-4860-BCFF-8B46C41FC948}" destId="{1962D07B-0BF3-4F80-94E3-90C1F189658B}" srcOrd="0" destOrd="0" presId="urn:microsoft.com/office/officeart/2005/8/layout/radial3"/>
    <dgm:cxn modelId="{FB28A45E-7491-418D-8BC1-49D90E9AD5E5}" type="presParOf" srcId="{5BD7CFE3-1105-4860-BCFF-8B46C41FC948}" destId="{E2671170-1B45-44FF-90E4-2C0E09C263DF}" srcOrd="1" destOrd="0" presId="urn:microsoft.com/office/officeart/2005/8/layout/radial3"/>
    <dgm:cxn modelId="{C00C75F0-F00B-45CC-B32B-AC67E118A5C4}" type="presParOf" srcId="{5BD7CFE3-1105-4860-BCFF-8B46C41FC948}" destId="{7FD4251E-C204-4A57-B450-5E4FB6D80C74}" srcOrd="2" destOrd="0" presId="urn:microsoft.com/office/officeart/2005/8/layout/radial3"/>
    <dgm:cxn modelId="{ECC6569C-09CF-4FA6-8CA9-C92D14472327}" type="presParOf" srcId="{5BD7CFE3-1105-4860-BCFF-8B46C41FC948}" destId="{C56D2036-9FAF-42B6-8059-0E9F1197F741}" srcOrd="3" destOrd="0" presId="urn:microsoft.com/office/officeart/2005/8/layout/radial3"/>
    <dgm:cxn modelId="{8A13F34B-AB0F-4F50-94DC-1BD0B307E76F}" type="presParOf" srcId="{5BD7CFE3-1105-4860-BCFF-8B46C41FC948}" destId="{7BA89C3F-E45D-4080-9E4E-FAED8D20DB9D}" srcOrd="4" destOrd="0" presId="urn:microsoft.com/office/officeart/2005/8/layout/radial3"/>
    <dgm:cxn modelId="{E161DEDF-4A1E-436A-BC86-3EF29248B7EC}" type="presParOf" srcId="{5BD7CFE3-1105-4860-BCFF-8B46C41FC948}" destId="{81AA9EE0-C98A-4160-A35F-48FBB6FEF568}" srcOrd="5" destOrd="0" presId="urn:microsoft.com/office/officeart/2005/8/layout/radial3"/>
    <dgm:cxn modelId="{EBE15BF1-D158-40BD-ADDE-24A1CC9F1EC0}" type="presParOf" srcId="{5BD7CFE3-1105-4860-BCFF-8B46C41FC948}" destId="{74F4B51C-F599-458E-831C-1F00CEBC76E9}" srcOrd="6" destOrd="0" presId="urn:microsoft.com/office/officeart/2005/8/layout/radial3"/>
    <dgm:cxn modelId="{4FFBE91D-53AC-4417-8B7B-067EC7ED9FFE}" type="presParOf" srcId="{5BD7CFE3-1105-4860-BCFF-8B46C41FC948}" destId="{84AC1375-9278-4DBB-BECA-9FB9F45A069C}" srcOrd="7" destOrd="0" presId="urn:microsoft.com/office/officeart/2005/8/layout/radial3"/>
    <dgm:cxn modelId="{ACAA7F57-49F8-48EC-89A2-605F868D6D32}" type="presParOf" srcId="{5BD7CFE3-1105-4860-BCFF-8B46C41FC948}" destId="{252EA39E-B8E3-4EF0-A80E-1B9F904A3984}" srcOrd="8" destOrd="0" presId="urn:microsoft.com/office/officeart/2005/8/layout/radial3"/>
    <dgm:cxn modelId="{2F7E17C9-7FAB-4E30-BEE8-86A640AD69DF}" type="presParOf" srcId="{5BD7CFE3-1105-4860-BCFF-8B46C41FC948}" destId="{8F513182-89C3-44FA-8250-C7922BFF2E77}" srcOrd="9" destOrd="0" presId="urn:microsoft.com/office/officeart/2005/8/layout/radial3"/>
    <dgm:cxn modelId="{87D8FEDD-A079-4AC8-A2CE-5F29C3D4E76B}" type="presParOf" srcId="{5BD7CFE3-1105-4860-BCFF-8B46C41FC948}" destId="{3477974A-3100-4E25-80A5-23D5FEDAD44B}" srcOrd="10" destOrd="0" presId="urn:microsoft.com/office/officeart/2005/8/layout/radial3"/>
    <dgm:cxn modelId="{F13F7F74-9CE6-47A4-965A-C9FB7109C575}" type="presParOf" srcId="{5BD7CFE3-1105-4860-BCFF-8B46C41FC948}" destId="{5686AD44-B492-47A2-ADCD-1D5D3CFB3A2A}" srcOrd="11" destOrd="0" presId="urn:microsoft.com/office/officeart/2005/8/layout/radial3"/>
    <dgm:cxn modelId="{D054673A-E59F-484E-A060-3C9FCBE62696}" type="presParOf" srcId="{5BD7CFE3-1105-4860-BCFF-8B46C41FC948}" destId="{C20B4833-E1E2-4266-AC8A-E800CF143C19}" srcOrd="12" destOrd="0" presId="urn:microsoft.com/office/officeart/2005/8/layout/radial3"/>
    <dgm:cxn modelId="{FC66EBF7-FC44-4E01-AF03-AFA4E28D45E0}" type="presParOf" srcId="{5BD7CFE3-1105-4860-BCFF-8B46C41FC948}" destId="{9F7F86DB-5610-4A03-B3B7-F321C1F26E60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85B845-C249-49F7-B22A-6BE1899F80B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9BD5976-71D1-4E08-ADE5-D988402B9EC6}">
      <dgm:prSet phldrT="[文本]" custT="1"/>
      <dgm:spPr>
        <a:solidFill>
          <a:schemeClr val="bg2">
            <a:lumMod val="10000"/>
            <a:lumOff val="90000"/>
          </a:schemeClr>
        </a:solidFill>
      </dgm:spPr>
      <dgm:t>
        <a:bodyPr/>
        <a:lstStyle/>
        <a:p>
          <a:r>
            <a:rPr lang="en-US" altLang="zh-CN" sz="4000" b="1" i="1" dirty="0" smtClean="0">
              <a:solidFill>
                <a:srgbClr val="C00000"/>
              </a:solidFill>
              <a:latin typeface="Dutch801 Rm BT" panose="02020603060505020304" pitchFamily="18" charset="0"/>
              <a:ea typeface="华文行楷" pitchFamily="2" charset="-122"/>
              <a:cs typeface="Calibri" panose="020F0502020204030204" pitchFamily="34" charset="0"/>
            </a:rPr>
            <a:t>Thank you!</a:t>
          </a:r>
          <a:endParaRPr lang="zh-CN" altLang="en-US" sz="4000" b="1" i="1" dirty="0">
            <a:solidFill>
              <a:srgbClr val="C00000"/>
            </a:solidFill>
            <a:latin typeface="Dutch801 Rm BT" panose="02020603060505020304" pitchFamily="18" charset="0"/>
            <a:ea typeface="华文行楷" pitchFamily="2" charset="-122"/>
            <a:cs typeface="Calibri" panose="020F0502020204030204" pitchFamily="34" charset="0"/>
          </a:endParaRPr>
        </a:p>
      </dgm:t>
    </dgm:pt>
    <dgm:pt modelId="{2F082E6D-F4C1-412D-A908-476DCB8CD31D}" type="parTrans" cxnId="{F18F0BAF-A57C-4AC6-B0DC-65838095EE26}">
      <dgm:prSet/>
      <dgm:spPr/>
      <dgm:t>
        <a:bodyPr/>
        <a:lstStyle/>
        <a:p>
          <a:endParaRPr lang="zh-CN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7298A5-DE3E-4C89-BC04-779505A62481}" type="sibTrans" cxnId="{F18F0BAF-A57C-4AC6-B0DC-65838095EE26}">
      <dgm:prSet/>
      <dgm:spPr/>
      <dgm:t>
        <a:bodyPr/>
        <a:lstStyle/>
        <a:p>
          <a:endParaRPr lang="zh-CN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99A35A-BAED-47D3-9A06-56D894F1DC69}">
      <dgm:prSet phldrT="[文本]" custT="1"/>
      <dgm:spPr>
        <a:solidFill>
          <a:schemeClr val="tx2">
            <a:lumMod val="40000"/>
            <a:lumOff val="60000"/>
            <a:alpha val="76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52# </a:t>
          </a:r>
          <a:r>
            <a:rPr lang="en-US" sz="2000" b="1" dirty="0" err="1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HuaYuanBei</a:t>
          </a:r>
          <a:r>
            <a:rPr lang="en-US" sz="2000" b="1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Road, </a:t>
          </a:r>
          <a:r>
            <a:rPr lang="en-US" sz="2000" b="1" dirty="0" err="1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Haidian</a:t>
          </a:r>
          <a:r>
            <a:rPr lang="en-US" sz="2000" b="1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District, Beijing China,  100191</a:t>
          </a:r>
          <a:endParaRPr lang="en-US" altLang="zh-CN" sz="2000" b="1" dirty="0" smtClean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A24CDEA-7748-4D80-B189-F8D19AF616AE}" type="parTrans" cxnId="{8618C3D8-C977-4FF0-9EEB-E48013CE1FF7}">
      <dgm:prSet/>
      <dgm:spPr/>
      <dgm:t>
        <a:bodyPr/>
        <a:lstStyle/>
        <a:p>
          <a:endParaRPr lang="zh-CN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9B7017-50A5-4B23-8058-7F903BAEB88D}" type="sibTrans" cxnId="{8618C3D8-C977-4FF0-9EEB-E48013CE1FF7}">
      <dgm:prSet/>
      <dgm:spPr/>
      <dgm:t>
        <a:bodyPr/>
        <a:lstStyle/>
        <a:p>
          <a:endParaRPr lang="zh-CN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6F2D59-37EB-4DDE-95AC-8CABA632DE20}">
      <dgm:prSet phldrT="[文本]" custT="1"/>
      <dgm:spPr>
        <a:solidFill>
          <a:schemeClr val="tx2">
            <a:lumMod val="40000"/>
            <a:lumOff val="60000"/>
            <a:alpha val="76000"/>
          </a:schemeClr>
        </a:solidFill>
      </dgm:spPr>
      <dgm:t>
        <a:bodyPr/>
        <a:lstStyle/>
        <a:p>
          <a:r>
            <a:rPr lang="en-US" altLang="zh-CN" sz="2000" b="1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Website:</a:t>
          </a:r>
        </a:p>
        <a:p>
          <a:r>
            <a:rPr lang="en-US" altLang="zh-CN" sz="2000" b="1" u="sng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www.ccsa.org.cn</a:t>
          </a:r>
        </a:p>
        <a:p>
          <a:endParaRPr lang="zh-CN" altLang="en-US" sz="20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52A352-495D-477A-9E26-3E1C0B70E964}" type="parTrans" cxnId="{F8CDBF7F-7F6D-41A4-B299-29B0A2EFBBEA}">
      <dgm:prSet/>
      <dgm:spPr/>
      <dgm:t>
        <a:bodyPr/>
        <a:lstStyle/>
        <a:p>
          <a:endParaRPr lang="zh-CN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E3E5D-75D7-4407-AA14-C6D104CE7F4E}" type="sibTrans" cxnId="{F8CDBF7F-7F6D-41A4-B299-29B0A2EFBBEA}">
      <dgm:prSet/>
      <dgm:spPr/>
      <dgm:t>
        <a:bodyPr/>
        <a:lstStyle/>
        <a:p>
          <a:endParaRPr lang="zh-CN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115C33-84C9-4E23-BD20-A11C44BAB47D}">
      <dgm:prSet phldrT="[文本]" custT="1"/>
      <dgm:spPr>
        <a:solidFill>
          <a:schemeClr val="tx2">
            <a:lumMod val="40000"/>
            <a:lumOff val="60000"/>
            <a:alpha val="76000"/>
          </a:schemeClr>
        </a:solidFill>
      </dgm:spPr>
      <dgm:t>
        <a:bodyPr/>
        <a:lstStyle/>
        <a:p>
          <a:pPr algn="l"/>
          <a:r>
            <a:rPr lang="en-US" altLang="zh-CN" sz="1800" b="1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Tel.: +86-10-62302734</a:t>
          </a:r>
        </a:p>
        <a:p>
          <a:pPr algn="l"/>
          <a:r>
            <a:rPr lang="en-US" altLang="zh-CN" sz="1800" b="1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Fax: +86-10-62301849</a:t>
          </a:r>
          <a:endParaRPr lang="zh-CN" altLang="en-US" sz="1800" b="1" dirty="0" smtClean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ctr"/>
          <a:endParaRPr lang="zh-CN" altLang="en-US" sz="20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023B1-DECF-4BB5-9C0B-710611BABB7C}" type="parTrans" cxnId="{F2B134FF-E210-44A2-B33B-7BB71353EF89}">
      <dgm:prSet/>
      <dgm:spPr/>
      <dgm:t>
        <a:bodyPr/>
        <a:lstStyle/>
        <a:p>
          <a:endParaRPr lang="zh-CN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A3ACBA-DF2C-40B4-95CA-6262A8114454}" type="sibTrans" cxnId="{F2B134FF-E210-44A2-B33B-7BB71353EF89}">
      <dgm:prSet/>
      <dgm:spPr/>
      <dgm:t>
        <a:bodyPr/>
        <a:lstStyle/>
        <a:p>
          <a:endParaRPr lang="zh-CN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B4EF75-7169-4D57-B6BE-29041F7EA4A5}">
      <dgm:prSet phldrT="[文本]" custT="1"/>
      <dgm:spPr>
        <a:solidFill>
          <a:schemeClr val="tx2">
            <a:lumMod val="40000"/>
            <a:lumOff val="60000"/>
            <a:alpha val="76000"/>
          </a:schemeClr>
        </a:solidFill>
      </dgm:spPr>
      <dgm:t>
        <a:bodyPr/>
        <a:lstStyle/>
        <a:p>
          <a:endParaRPr lang="en-US" altLang="zh-CN" sz="2000" b="1" dirty="0" smtClean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r>
            <a:rPr lang="en-US" altLang="zh-CN" sz="2000" b="1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China Communications Standards Association</a:t>
          </a:r>
        </a:p>
      </dgm:t>
    </dgm:pt>
    <dgm:pt modelId="{413D2DAE-BD8D-4E83-AF52-46BC0532FA26}" type="parTrans" cxnId="{49017530-81B0-4911-B23E-DAD6EC24BFE2}">
      <dgm:prSet/>
      <dgm:spPr/>
      <dgm:t>
        <a:bodyPr/>
        <a:lstStyle/>
        <a:p>
          <a:endParaRPr lang="zh-CN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74A345-9291-4674-A61F-021651695674}" type="sibTrans" cxnId="{49017530-81B0-4911-B23E-DAD6EC24BFE2}">
      <dgm:prSet/>
      <dgm:spPr/>
      <dgm:t>
        <a:bodyPr/>
        <a:lstStyle/>
        <a:p>
          <a:endParaRPr lang="zh-CN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C8B2F4-3BBD-4472-BCA5-969B2836A5FA}" type="pres">
      <dgm:prSet presAssocID="{5185B845-C249-49F7-B22A-6BE1899F80B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C2EB029-1A72-4B5E-B7F6-3ADE3547CF32}" type="pres">
      <dgm:prSet presAssocID="{5185B845-C249-49F7-B22A-6BE1899F80B4}" presName="matrix" presStyleCnt="0"/>
      <dgm:spPr/>
    </dgm:pt>
    <dgm:pt modelId="{CB76C7A3-9DD0-4845-BCB9-B9EC5120EEE8}" type="pres">
      <dgm:prSet presAssocID="{5185B845-C249-49F7-B22A-6BE1899F80B4}" presName="tile1" presStyleLbl="node1" presStyleIdx="0" presStyleCnt="4" custScaleY="79311" custLinFactNeighborX="3390" custLinFactNeighborY="-17242"/>
      <dgm:spPr/>
      <dgm:t>
        <a:bodyPr/>
        <a:lstStyle/>
        <a:p>
          <a:endParaRPr lang="zh-CN" altLang="en-US"/>
        </a:p>
      </dgm:t>
    </dgm:pt>
    <dgm:pt modelId="{63E46A9B-D8AA-47DC-AA1A-375D3BBFED56}" type="pres">
      <dgm:prSet presAssocID="{5185B845-C249-49F7-B22A-6BE1899F80B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A18B5C-5FAF-4FF1-9214-5BEED78ABC67}" type="pres">
      <dgm:prSet presAssocID="{5185B845-C249-49F7-B22A-6BE1899F80B4}" presName="tile2" presStyleLbl="node1" presStyleIdx="1" presStyleCnt="4"/>
      <dgm:spPr>
        <a:solidFill>
          <a:schemeClr val="tx2">
            <a:lumMod val="40000"/>
            <a:lumOff val="60000"/>
            <a:alpha val="76000"/>
          </a:schemeClr>
        </a:solidFill>
      </dgm:spPr>
      <dgm:t>
        <a:bodyPr/>
        <a:lstStyle/>
        <a:p>
          <a:endParaRPr lang="zh-CN" altLang="en-US"/>
        </a:p>
      </dgm:t>
    </dgm:pt>
    <dgm:pt modelId="{C7C69820-29ED-4148-93BB-537092734E09}" type="pres">
      <dgm:prSet presAssocID="{5185B845-C249-49F7-B22A-6BE1899F80B4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solidFill>
          <a:schemeClr val="tx2">
            <a:lumMod val="40000"/>
            <a:lumOff val="60000"/>
            <a:alpha val="76000"/>
          </a:schemeClr>
        </a:solidFill>
      </dgm:spPr>
      <dgm:t>
        <a:bodyPr/>
        <a:lstStyle/>
        <a:p>
          <a:endParaRPr lang="zh-CN" altLang="en-US"/>
        </a:p>
      </dgm:t>
    </dgm:pt>
    <dgm:pt modelId="{DF14CF0F-2EFD-421E-A24A-67A0A1336F48}" type="pres">
      <dgm:prSet presAssocID="{5185B845-C249-49F7-B22A-6BE1899F80B4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BFB3BF73-7CF6-4638-A0F7-936319E54B4B}" type="pres">
      <dgm:prSet presAssocID="{5185B845-C249-49F7-B22A-6BE1899F80B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DB25DA-B6B2-484D-A2D1-BB064890472C}" type="pres">
      <dgm:prSet presAssocID="{5185B845-C249-49F7-B22A-6BE1899F80B4}" presName="tile4" presStyleLbl="node1" presStyleIdx="3" presStyleCnt="4" custLinFactNeighborX="2941"/>
      <dgm:spPr/>
      <dgm:t>
        <a:bodyPr/>
        <a:lstStyle/>
        <a:p>
          <a:endParaRPr lang="zh-CN" altLang="en-US"/>
        </a:p>
      </dgm:t>
    </dgm:pt>
    <dgm:pt modelId="{E3B4528D-45F8-4A1A-80B2-C30FD862BC17}" type="pres">
      <dgm:prSet presAssocID="{5185B845-C249-49F7-B22A-6BE1899F80B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DA07DF-01AA-4230-A14F-198D67A22F9F}" type="pres">
      <dgm:prSet presAssocID="{5185B845-C249-49F7-B22A-6BE1899F80B4}" presName="centerTile" presStyleLbl="fgShp" presStyleIdx="0" presStyleCnt="1" custScaleX="180816" custScaleY="112664" custLinFactNeighborX="-2812" custLinFactNeighborY="-922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8CDBF7F-7F6D-41A4-B299-29B0A2EFBBEA}" srcId="{A9BD5976-71D1-4E08-ADE5-D988402B9EC6}" destId="{466F2D59-37EB-4DDE-95AC-8CABA632DE20}" srcOrd="2" destOrd="0" parTransId="{4852A352-495D-477A-9E26-3E1C0B70E964}" sibTransId="{F94E3E5D-75D7-4407-AA14-C6D104CE7F4E}"/>
    <dgm:cxn modelId="{BC4F21B3-D92E-4507-B4C7-8783AFB0BA24}" type="presOf" srcId="{466F2D59-37EB-4DDE-95AC-8CABA632DE20}" destId="{BFB3BF73-7CF6-4638-A0F7-936319E54B4B}" srcOrd="1" destOrd="0" presId="urn:microsoft.com/office/officeart/2005/8/layout/matrix1"/>
    <dgm:cxn modelId="{F18F0BAF-A57C-4AC6-B0DC-65838095EE26}" srcId="{5185B845-C249-49F7-B22A-6BE1899F80B4}" destId="{A9BD5976-71D1-4E08-ADE5-D988402B9EC6}" srcOrd="0" destOrd="0" parTransId="{2F082E6D-F4C1-412D-A908-476DCB8CD31D}" sibTransId="{217298A5-DE3E-4C89-BC04-779505A62481}"/>
    <dgm:cxn modelId="{137EB538-1291-4EF6-8728-AD4B053C99ED}" type="presOf" srcId="{1CB4EF75-7169-4D57-B6BE-29041F7EA4A5}" destId="{CB76C7A3-9DD0-4845-BCB9-B9EC5120EEE8}" srcOrd="0" destOrd="0" presId="urn:microsoft.com/office/officeart/2005/8/layout/matrix1"/>
    <dgm:cxn modelId="{4691C7D3-6455-410D-9684-1BE5F04EF8C0}" type="presOf" srcId="{1CB4EF75-7169-4D57-B6BE-29041F7EA4A5}" destId="{63E46A9B-D8AA-47DC-AA1A-375D3BBFED56}" srcOrd="1" destOrd="0" presId="urn:microsoft.com/office/officeart/2005/8/layout/matrix1"/>
    <dgm:cxn modelId="{49017530-81B0-4911-B23E-DAD6EC24BFE2}" srcId="{A9BD5976-71D1-4E08-ADE5-D988402B9EC6}" destId="{1CB4EF75-7169-4D57-B6BE-29041F7EA4A5}" srcOrd="0" destOrd="0" parTransId="{413D2DAE-BD8D-4E83-AF52-46BC0532FA26}" sibTransId="{D274A345-9291-4674-A61F-021651695674}"/>
    <dgm:cxn modelId="{8618C3D8-C977-4FF0-9EEB-E48013CE1FF7}" srcId="{A9BD5976-71D1-4E08-ADE5-D988402B9EC6}" destId="{1B99A35A-BAED-47D3-9A06-56D894F1DC69}" srcOrd="1" destOrd="0" parTransId="{8A24CDEA-7748-4D80-B189-F8D19AF616AE}" sibTransId="{349B7017-50A5-4B23-8058-7F903BAEB88D}"/>
    <dgm:cxn modelId="{9DDF15A2-CA1B-492B-AB74-B61136BA2D65}" type="presOf" srcId="{466F2D59-37EB-4DDE-95AC-8CABA632DE20}" destId="{DF14CF0F-2EFD-421E-A24A-67A0A1336F48}" srcOrd="0" destOrd="0" presId="urn:microsoft.com/office/officeart/2005/8/layout/matrix1"/>
    <dgm:cxn modelId="{27970ADC-D444-42A3-ABC2-522E7AAF4C8C}" type="presOf" srcId="{40115C33-84C9-4E23-BD20-A11C44BAB47D}" destId="{5DDB25DA-B6B2-484D-A2D1-BB064890472C}" srcOrd="0" destOrd="0" presId="urn:microsoft.com/office/officeart/2005/8/layout/matrix1"/>
    <dgm:cxn modelId="{035A722E-F447-4EAB-BC1C-67B4BBE01F79}" type="presOf" srcId="{1B99A35A-BAED-47D3-9A06-56D894F1DC69}" destId="{C7C69820-29ED-4148-93BB-537092734E09}" srcOrd="1" destOrd="0" presId="urn:microsoft.com/office/officeart/2005/8/layout/matrix1"/>
    <dgm:cxn modelId="{55CDCA4C-5F5A-47C2-A66F-3762DE2BC980}" type="presOf" srcId="{1B99A35A-BAED-47D3-9A06-56D894F1DC69}" destId="{6AA18B5C-5FAF-4FF1-9214-5BEED78ABC67}" srcOrd="0" destOrd="0" presId="urn:microsoft.com/office/officeart/2005/8/layout/matrix1"/>
    <dgm:cxn modelId="{BD02D9CB-1F4E-4E87-AFC7-F02057CCA67E}" type="presOf" srcId="{A9BD5976-71D1-4E08-ADE5-D988402B9EC6}" destId="{6ADA07DF-01AA-4230-A14F-198D67A22F9F}" srcOrd="0" destOrd="0" presId="urn:microsoft.com/office/officeart/2005/8/layout/matrix1"/>
    <dgm:cxn modelId="{98C80D54-755B-4BAB-8F1A-F34F3A0423E2}" type="presOf" srcId="{5185B845-C249-49F7-B22A-6BE1899F80B4}" destId="{08C8B2F4-3BBD-4472-BCA5-969B2836A5FA}" srcOrd="0" destOrd="0" presId="urn:microsoft.com/office/officeart/2005/8/layout/matrix1"/>
    <dgm:cxn modelId="{29187AD3-91FB-4DCE-A5FA-E6005A76D3F9}" type="presOf" srcId="{40115C33-84C9-4E23-BD20-A11C44BAB47D}" destId="{E3B4528D-45F8-4A1A-80B2-C30FD862BC17}" srcOrd="1" destOrd="0" presId="urn:microsoft.com/office/officeart/2005/8/layout/matrix1"/>
    <dgm:cxn modelId="{F2B134FF-E210-44A2-B33B-7BB71353EF89}" srcId="{A9BD5976-71D1-4E08-ADE5-D988402B9EC6}" destId="{40115C33-84C9-4E23-BD20-A11C44BAB47D}" srcOrd="3" destOrd="0" parTransId="{2B4023B1-DECF-4BB5-9C0B-710611BABB7C}" sibTransId="{A0A3ACBA-DF2C-40B4-95CA-6262A8114454}"/>
    <dgm:cxn modelId="{B2885E81-E719-4829-BEE8-D9CFCC1222EA}" type="presParOf" srcId="{08C8B2F4-3BBD-4472-BCA5-969B2836A5FA}" destId="{1C2EB029-1A72-4B5E-B7F6-3ADE3547CF32}" srcOrd="0" destOrd="0" presId="urn:microsoft.com/office/officeart/2005/8/layout/matrix1"/>
    <dgm:cxn modelId="{94A5A4B7-9282-440B-A923-C8197ECE197C}" type="presParOf" srcId="{1C2EB029-1A72-4B5E-B7F6-3ADE3547CF32}" destId="{CB76C7A3-9DD0-4845-BCB9-B9EC5120EEE8}" srcOrd="0" destOrd="0" presId="urn:microsoft.com/office/officeart/2005/8/layout/matrix1"/>
    <dgm:cxn modelId="{23D68973-820A-4861-9B75-BFA473879CBA}" type="presParOf" srcId="{1C2EB029-1A72-4B5E-B7F6-3ADE3547CF32}" destId="{63E46A9B-D8AA-47DC-AA1A-375D3BBFED56}" srcOrd="1" destOrd="0" presId="urn:microsoft.com/office/officeart/2005/8/layout/matrix1"/>
    <dgm:cxn modelId="{E48659E0-45F7-4B56-AD10-68EAC299E2EF}" type="presParOf" srcId="{1C2EB029-1A72-4B5E-B7F6-3ADE3547CF32}" destId="{6AA18B5C-5FAF-4FF1-9214-5BEED78ABC67}" srcOrd="2" destOrd="0" presId="urn:microsoft.com/office/officeart/2005/8/layout/matrix1"/>
    <dgm:cxn modelId="{57BDC392-B8AC-46DD-8C09-2297CA24A519}" type="presParOf" srcId="{1C2EB029-1A72-4B5E-B7F6-3ADE3547CF32}" destId="{C7C69820-29ED-4148-93BB-537092734E09}" srcOrd="3" destOrd="0" presId="urn:microsoft.com/office/officeart/2005/8/layout/matrix1"/>
    <dgm:cxn modelId="{3D3A052D-FC27-45F3-9E2C-B80B8B723311}" type="presParOf" srcId="{1C2EB029-1A72-4B5E-B7F6-3ADE3547CF32}" destId="{DF14CF0F-2EFD-421E-A24A-67A0A1336F48}" srcOrd="4" destOrd="0" presId="urn:microsoft.com/office/officeart/2005/8/layout/matrix1"/>
    <dgm:cxn modelId="{ABF056E4-CC7F-4FAB-8DEE-FD85A2FDADEF}" type="presParOf" srcId="{1C2EB029-1A72-4B5E-B7F6-3ADE3547CF32}" destId="{BFB3BF73-7CF6-4638-A0F7-936319E54B4B}" srcOrd="5" destOrd="0" presId="urn:microsoft.com/office/officeart/2005/8/layout/matrix1"/>
    <dgm:cxn modelId="{B97A013A-34E0-4909-989A-4C985E05B05E}" type="presParOf" srcId="{1C2EB029-1A72-4B5E-B7F6-3ADE3547CF32}" destId="{5DDB25DA-B6B2-484D-A2D1-BB064890472C}" srcOrd="6" destOrd="0" presId="urn:microsoft.com/office/officeart/2005/8/layout/matrix1"/>
    <dgm:cxn modelId="{2018A46C-34C7-4686-B5B6-7AE4C28D50E4}" type="presParOf" srcId="{1C2EB029-1A72-4B5E-B7F6-3ADE3547CF32}" destId="{E3B4528D-45F8-4A1A-80B2-C30FD862BC17}" srcOrd="7" destOrd="0" presId="urn:microsoft.com/office/officeart/2005/8/layout/matrix1"/>
    <dgm:cxn modelId="{F880FE59-52AF-41A6-9C91-827AC7F1BDA9}" type="presParOf" srcId="{08C8B2F4-3BBD-4472-BCA5-969B2836A5FA}" destId="{6ADA07DF-01AA-4230-A14F-198D67A22F9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D88242-8A62-445C-8646-E881B6CD8F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354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54A54F-CBED-44A7-A6B9-1101333CA5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9221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AE06F-AA30-4B1E-AE12-CB2B59892CD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60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586698-2F18-4A7B-B1D9-8CD9248C06D0}" type="slidenum">
              <a:rPr lang="zh-CN" altLang="en-US" smtClean="0">
                <a:ea typeface="宋体" charset="-122"/>
              </a:rPr>
              <a:pPr/>
              <a:t>2</a:t>
            </a:fld>
            <a:endParaRPr lang="zh-CN" altLang="en-US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2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AE06F-AA30-4B1E-AE12-CB2B59892CD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9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AE06F-AA30-4B1E-AE12-CB2B59892CD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40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Confidential</a:t>
            </a: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AE06F-AA30-4B1E-AE12-CB2B59892CD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17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1100" dirty="0"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C9DA-67EC-45D2-877B-285417752B3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55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12875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0515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5408613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53736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59563" y="5348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014D042-5FC0-4626-9822-B3C13480AE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428B-5366-41CE-A5C7-2013A7FB3C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5546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5546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E262A-EC94-42E7-A76F-64356F1D16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37512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37512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3092B-D3C2-435A-9E59-5122F25391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3751262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5EE9-9697-428A-8FE6-1D189D9A0B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7986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7986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182688" y="3968750"/>
            <a:ext cx="3810000" cy="18002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45088" y="3968750"/>
            <a:ext cx="3810000" cy="18002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B134B-DA24-4ED4-A2F0-A7A60C15FB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28653" y="1825625"/>
            <a:ext cx="7886700" cy="4351339"/>
          </a:xfrm>
          <a:prstGeom prst="rect">
            <a:avLst/>
          </a:prstGeom>
        </p:spPr>
        <p:txBody>
          <a:bodyPr lIns="71315" tIns="35658" rIns="71315" bIns="35658"/>
          <a:lstStyle>
            <a:lvl1pPr marL="0" indent="0">
              <a:buNone/>
              <a:defRPr baseline="0">
                <a:latin typeface="+mn-lt"/>
              </a:defRPr>
            </a:lvl1pPr>
          </a:lstStyle>
          <a:p>
            <a:pPr lvl="0"/>
            <a:endParaRPr lang="zh-CN" altLang="en-US" dirty="0" smtClean="0"/>
          </a:p>
        </p:txBody>
      </p:sp>
      <p:sp>
        <p:nvSpPr>
          <p:cNvPr id="9" name="Rectangle 2"/>
          <p:cNvSpPr>
            <a:spLocks noGrp="1"/>
          </p:cNvSpPr>
          <p:nvPr userDrawn="1">
            <p:ph type="title" idx="4294967295"/>
          </p:nvPr>
        </p:nvSpPr>
        <p:spPr>
          <a:xfrm>
            <a:off x="182165" y="903291"/>
            <a:ext cx="8229600" cy="868363"/>
          </a:xfrm>
          <a:prstGeom prst="rect">
            <a:avLst/>
          </a:prstGeom>
        </p:spPr>
        <p:txBody>
          <a:bodyPr lIns="71315" tIns="35658" rIns="71315" bIns="35658"/>
          <a:lstStyle>
            <a:lvl1pPr>
              <a:defRPr sz="2500">
                <a:latin typeface="+mn-lt"/>
              </a:defRPr>
            </a:lvl1pPr>
          </a:lstStyle>
          <a:p>
            <a:endParaRPr lang="en-US" altLang="zh-CN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8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6EF1D-0B31-4941-B146-C514E941EE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ACB0-817C-4722-BE6B-E55C958D0C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3751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3751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F7BE-8599-4068-A83A-ED9147B3D1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F2588-DC5B-4806-A4A8-C5A8C3B3B7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5CB98-CC65-434D-9EB1-602FAD478F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6DEA9-6DD3-4EA6-8A47-BCC6D67B44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3BEC2-DA01-4C0C-8D75-CCA6924D6F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E848-7936-4C17-B903-679BD4B6BE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icture 2"/>
          <p:cNvSpPr>
            <a:spLocks noChangeAspect="1" noChangeArrowheads="1"/>
          </p:cNvSpPr>
          <p:nvPr/>
        </p:nvSpPr>
        <p:spPr bwMode="auto">
          <a:xfrm>
            <a:off x="395288" y="1484313"/>
            <a:ext cx="19050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59499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59499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5924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CCF885-8854-441E-90EF-DD2710FBFF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6" name="Picture 8"/>
          <p:cNvSpPr>
            <a:spLocks noChangeAspect="1" noChangeArrowheads="1"/>
          </p:cNvSpPr>
          <p:nvPr/>
        </p:nvSpPr>
        <p:spPr bwMode="auto">
          <a:xfrm>
            <a:off x="250825" y="6524625"/>
            <a:ext cx="21891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7" name="Picture 9"/>
          <p:cNvSpPr>
            <a:spLocks noChangeAspect="1" noChangeArrowheads="1"/>
          </p:cNvSpPr>
          <p:nvPr/>
        </p:nvSpPr>
        <p:spPr bwMode="auto">
          <a:xfrm>
            <a:off x="-468313" y="1844675"/>
            <a:ext cx="10002838" cy="49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8" name="Picture 10"/>
          <p:cNvSpPr>
            <a:spLocks noChangeAspect="1" noChangeArrowheads="1"/>
          </p:cNvSpPr>
          <p:nvPr/>
        </p:nvSpPr>
        <p:spPr bwMode="auto">
          <a:xfrm>
            <a:off x="334963" y="1773238"/>
            <a:ext cx="204787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9" name="Picture 11"/>
          <p:cNvSpPr>
            <a:spLocks noChangeAspect="1" noChangeArrowheads="1"/>
          </p:cNvSpPr>
          <p:nvPr/>
        </p:nvSpPr>
        <p:spPr bwMode="auto">
          <a:xfrm>
            <a:off x="539750" y="1592263"/>
            <a:ext cx="647700" cy="252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9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8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26" Type="http://schemas.openxmlformats.org/officeDocument/2006/relationships/image" Target="../media/image26.emf"/><Relationship Id="rId39" Type="http://schemas.openxmlformats.org/officeDocument/2006/relationships/image" Target="../media/image39.emf"/><Relationship Id="rId21" Type="http://schemas.openxmlformats.org/officeDocument/2006/relationships/image" Target="../media/image21.emf"/><Relationship Id="rId34" Type="http://schemas.openxmlformats.org/officeDocument/2006/relationships/image" Target="../media/image34.emf"/><Relationship Id="rId42" Type="http://schemas.openxmlformats.org/officeDocument/2006/relationships/image" Target="../media/image42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29" Type="http://schemas.openxmlformats.org/officeDocument/2006/relationships/image" Target="../media/image29.emf"/><Relationship Id="rId41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24.emf"/><Relationship Id="rId32" Type="http://schemas.openxmlformats.org/officeDocument/2006/relationships/image" Target="../media/image32.emf"/><Relationship Id="rId37" Type="http://schemas.openxmlformats.org/officeDocument/2006/relationships/image" Target="../media/image37.emf"/><Relationship Id="rId40" Type="http://schemas.openxmlformats.org/officeDocument/2006/relationships/image" Target="../media/image40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31" Type="http://schemas.openxmlformats.org/officeDocument/2006/relationships/image" Target="../media/image31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emf"/><Relationship Id="rId35" Type="http://schemas.openxmlformats.org/officeDocument/2006/relationships/image" Target="../media/image35.emf"/><Relationship Id="rId43" Type="http://schemas.openxmlformats.org/officeDocument/2006/relationships/image" Target="../media/image43.emf"/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5" Type="http://schemas.openxmlformats.org/officeDocument/2006/relationships/image" Target="../media/image25.emf"/><Relationship Id="rId33" Type="http://schemas.openxmlformats.org/officeDocument/2006/relationships/image" Target="../media/image33.emf"/><Relationship Id="rId38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85933"/>
            <a:ext cx="7772400" cy="1470025"/>
          </a:xfrm>
        </p:spPr>
        <p:txBody>
          <a:bodyPr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Introduction to CCSA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Standardization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Activities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sz="2800" dirty="0" err="1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Bingmei</a:t>
            </a:r>
            <a:r>
              <a:rPr lang="en-US" altLang="zh-CN" sz="2800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Wu</a:t>
            </a:r>
          </a:p>
          <a:p>
            <a:fld id="{27B0766A-AE36-4B57-8C4C-0F3A5BD5682F}" type="datetime4">
              <a:rPr lang="en-US" altLang="zh-CN" sz="280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August 15, 2017</a:t>
            </a:fld>
            <a:endParaRPr lang="zh-CN" altLang="en-US" sz="2800" dirty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461852" y="328389"/>
            <a:ext cx="8229600" cy="868363"/>
          </a:xfrm>
          <a:prstGeom prst="rect">
            <a:avLst/>
          </a:prstGeom>
        </p:spPr>
        <p:txBody>
          <a:bodyPr lIns="71315" tIns="35658" rIns="71315" bIns="35658"/>
          <a:lstStyle/>
          <a:p>
            <a:pPr algn="ctr"/>
            <a:r>
              <a:rPr lang="en-US" altLang="zh-CN" sz="3600" b="1" dirty="0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Establishment and Membership</a:t>
            </a:r>
            <a:endParaRPr lang="en-US" altLang="zh-CN" sz="3600" b="1" dirty="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71552" y="5445128"/>
            <a:ext cx="1225550" cy="2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15" tIns="35658" rIns="71315" bIns="35658"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cs typeface="Arial" charset="0"/>
            </a:endParaRPr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853212"/>
              </p:ext>
            </p:extLst>
          </p:nvPr>
        </p:nvGraphicFramePr>
        <p:xfrm>
          <a:off x="4788024" y="2546880"/>
          <a:ext cx="5100427" cy="359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圆角矩形 7"/>
          <p:cNvSpPr/>
          <p:nvPr/>
        </p:nvSpPr>
        <p:spPr>
          <a:xfrm>
            <a:off x="451646" y="1337919"/>
            <a:ext cx="8277683" cy="1010961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Founded in 2002, CCSA serves as 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platform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formulation of national standards and industry standards 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China’s ICT sector and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also as a trial reform of the Govt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on standardization.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5666" y="2928864"/>
            <a:ext cx="6334929" cy="1652264"/>
            <a:chOff x="-1943255" y="355581"/>
            <a:chExt cx="5840324" cy="1652264"/>
          </a:xfrm>
        </p:grpSpPr>
        <p:sp>
          <p:nvSpPr>
            <p:cNvPr id="13" name="矩形 12"/>
            <p:cNvSpPr/>
            <p:nvPr/>
          </p:nvSpPr>
          <p:spPr>
            <a:xfrm>
              <a:off x="0" y="477736"/>
              <a:ext cx="3897069" cy="15301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矩形 13"/>
            <p:cNvSpPr/>
            <p:nvPr/>
          </p:nvSpPr>
          <p:spPr>
            <a:xfrm>
              <a:off x="-1943255" y="355581"/>
              <a:ext cx="4432358" cy="1530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732" tIns="22860" rIns="128016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altLang="zh-CN" sz="1600" b="0" kern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400 CCSA members account for more than 95% of the industry output value in China, making CCSA a critical platform for stakeholders in the ICT industry chain to participate in standardization activities. </a:t>
              </a:r>
              <a:endParaRPr lang="zh-CN" altLang="en-US" sz="1600" b="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altLang="zh-CN" sz="1600" b="0" kern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Multinational 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2592" y="4149080"/>
            <a:ext cx="4335432" cy="539321"/>
            <a:chOff x="0" y="2418222"/>
            <a:chExt cx="3897069" cy="539321"/>
          </a:xfrm>
        </p:grpSpPr>
        <p:sp>
          <p:nvSpPr>
            <p:cNvPr id="16" name="圆角矩形 15"/>
            <p:cNvSpPr/>
            <p:nvPr/>
          </p:nvSpPr>
          <p:spPr>
            <a:xfrm>
              <a:off x="0" y="2418222"/>
              <a:ext cx="3897069" cy="396000"/>
            </a:xfrm>
            <a:prstGeom prst="roundRect">
              <a:avLst/>
            </a:prstGeom>
            <a:solidFill>
              <a:srgbClr val="66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圆角矩形 4"/>
            <p:cNvSpPr/>
            <p:nvPr/>
          </p:nvSpPr>
          <p:spPr>
            <a:xfrm>
              <a:off x="27679" y="2445901"/>
              <a:ext cx="3841711" cy="511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6000" rIns="76200" bIns="76200" numCol="1" spcCol="1270" anchor="t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Mission </a:t>
              </a:r>
              <a:endParaRPr lang="zh-CN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324544" y="2549593"/>
            <a:ext cx="5328592" cy="3759727"/>
            <a:chOff x="0" y="2694831"/>
            <a:chExt cx="4912557" cy="3759727"/>
          </a:xfrm>
        </p:grpSpPr>
        <p:sp>
          <p:nvSpPr>
            <p:cNvPr id="19" name="矩形 18"/>
            <p:cNvSpPr/>
            <p:nvPr/>
          </p:nvSpPr>
          <p:spPr>
            <a:xfrm>
              <a:off x="0" y="2694831"/>
              <a:ext cx="3897069" cy="17588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矩形 19"/>
            <p:cNvSpPr/>
            <p:nvPr/>
          </p:nvSpPr>
          <p:spPr>
            <a:xfrm>
              <a:off x="673939" y="4695743"/>
              <a:ext cx="4238618" cy="1758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732" tIns="22860" rIns="128016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altLang="zh-CN" sz="1600" b="0" kern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Cooperation with many international SDOs makes CCSA an important SDO in Global ICT standardization Eco.</a:t>
              </a:r>
              <a:endParaRPr lang="zh-CN" altLang="en-US" sz="1600" b="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altLang="zh-CN" sz="1600" b="0" kern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CCSA contributes greatly to the efficient and safe operation and also the sound and healthy development of China’s ICT industry. </a:t>
              </a:r>
              <a:endParaRPr lang="zh-CN" altLang="zh-CN" sz="1600" b="0" kern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altLang="zh-CN" sz="1600" b="0" kern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CCSA standardization aims to meet the demands of national strategy, government regulation and social livelihood. </a:t>
              </a:r>
              <a:endParaRPr lang="zh-CN" altLang="zh-CN" sz="1600" b="0" kern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2592" y="2496816"/>
            <a:ext cx="4335432" cy="539321"/>
            <a:chOff x="0" y="2418222"/>
            <a:chExt cx="3897069" cy="539321"/>
          </a:xfrm>
        </p:grpSpPr>
        <p:sp>
          <p:nvSpPr>
            <p:cNvPr id="22" name="圆角矩形 21"/>
            <p:cNvSpPr/>
            <p:nvPr/>
          </p:nvSpPr>
          <p:spPr>
            <a:xfrm>
              <a:off x="0" y="2418222"/>
              <a:ext cx="3897069" cy="396000"/>
            </a:xfrm>
            <a:prstGeom prst="roundRect">
              <a:avLst/>
            </a:prstGeom>
            <a:solidFill>
              <a:srgbClr val="66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圆角矩形 4"/>
            <p:cNvSpPr/>
            <p:nvPr/>
          </p:nvSpPr>
          <p:spPr>
            <a:xfrm>
              <a:off x="27679" y="2445901"/>
              <a:ext cx="3841711" cy="511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6000" rIns="76200" bIns="76200" numCol="1" spcCol="1270" anchor="t" anchorCtr="0">
              <a:noAutofit/>
            </a:bodyPr>
            <a:lstStyle/>
            <a:p>
              <a:pPr lvl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Membership</a:t>
              </a:r>
              <a:endParaRPr lang="zh-CN" alt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5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 </a:t>
            </a:r>
            <a:fld id="{19D69B53-E76F-4984-B1F2-2000CD1979B0}" type="slidenum">
              <a:rPr lang="en-US" altLang="en-US" smtClean="0"/>
              <a:pPr>
                <a:defRPr/>
              </a:pPr>
              <a:t>3</a:t>
            </a:fld>
            <a:r>
              <a:rPr lang="en-US" altLang="en-US" smtClean="0"/>
              <a:t> | </a:t>
            </a:r>
            <a:endParaRPr lang="en-US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79512" y="1408771"/>
            <a:ext cx="4370330" cy="5188581"/>
            <a:chOff x="179512" y="1408771"/>
            <a:chExt cx="4370330" cy="5188581"/>
          </a:xfrm>
        </p:grpSpPr>
        <p:pic>
          <p:nvPicPr>
            <p:cNvPr id="3" name="内容占位符 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408771"/>
              <a:ext cx="4370330" cy="46845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3528" y="4319805"/>
              <a:ext cx="4134172" cy="227754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 smtClean="0">
                  <a:solidFill>
                    <a:srgbClr val="0099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SAC: Standardization Administration of CPC</a:t>
              </a:r>
            </a:p>
            <a:p>
              <a:pPr algn="l"/>
              <a:r>
                <a:rPr lang="en-US" altLang="zh-CN" sz="1200" dirty="0" smtClean="0">
                  <a:solidFill>
                    <a:srgbClr val="0099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MIIT: Ministry of Industry and Information Technology</a:t>
              </a:r>
            </a:p>
            <a:p>
              <a:pPr algn="l">
                <a:spcBef>
                  <a:spcPts val="600"/>
                </a:spcBef>
              </a:pPr>
              <a:r>
                <a:rPr lang="en-US" altLang="zh-CN" sz="1200" dirty="0" smtClean="0">
                  <a:solidFill>
                    <a:srgbClr val="FF90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TC485: National </a:t>
              </a:r>
              <a:r>
                <a:rPr lang="en-US" altLang="zh-CN" sz="1200" dirty="0">
                  <a:solidFill>
                    <a:srgbClr val="FF90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Technical Committee 485 on Communication of </a:t>
              </a:r>
              <a:r>
                <a:rPr lang="en-US" altLang="zh-CN" sz="1200" dirty="0" smtClean="0">
                  <a:solidFill>
                    <a:srgbClr val="FF90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SAC</a:t>
              </a:r>
            </a:p>
            <a:p>
              <a:pPr algn="l"/>
              <a:r>
                <a:rPr lang="en-US" altLang="zh-CN" sz="1200" dirty="0" smtClean="0">
                  <a:solidFill>
                    <a:srgbClr val="FF90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TC543</a:t>
              </a:r>
              <a:r>
                <a:rPr lang="en-US" altLang="zh-CN" sz="1200" dirty="0">
                  <a:solidFill>
                    <a:srgbClr val="FF90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National Technical Committee 485 on </a:t>
              </a:r>
              <a:r>
                <a:rPr lang="en-US" altLang="zh-CN" sz="1200" dirty="0" smtClean="0">
                  <a:solidFill>
                    <a:srgbClr val="FF90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Communication Service </a:t>
              </a:r>
              <a:r>
                <a:rPr lang="en-US" altLang="zh-CN" sz="1200" dirty="0">
                  <a:solidFill>
                    <a:srgbClr val="FF90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</a:t>
              </a:r>
              <a:r>
                <a:rPr lang="en-US" altLang="zh-CN" sz="1200" dirty="0" smtClean="0">
                  <a:solidFill>
                    <a:srgbClr val="FF90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SAC</a:t>
              </a:r>
            </a:p>
            <a:p>
              <a:pPr algn="l"/>
              <a:r>
                <a:rPr lang="en-US" altLang="zh-CN" sz="1200" dirty="0" smtClean="0">
                  <a:solidFill>
                    <a:srgbClr val="FF90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TC-ITS: </a:t>
              </a:r>
              <a:r>
                <a:rPr lang="en-US" altLang="zh-CN" sz="1200" dirty="0">
                  <a:solidFill>
                    <a:srgbClr val="FF90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National Technical Committee 485 on Intelligent Transport </a:t>
              </a:r>
              <a:r>
                <a:rPr lang="en-US" altLang="zh-CN" sz="1200" dirty="0" smtClean="0">
                  <a:solidFill>
                    <a:srgbClr val="FF901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 of SAC</a:t>
              </a:r>
              <a:endParaRPr lang="en-US" altLang="zh-CN" sz="1200" dirty="0">
                <a:solidFill>
                  <a:srgbClr val="FF901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spcBef>
                  <a:spcPts val="600"/>
                </a:spcBef>
              </a:pPr>
              <a:r>
                <a:rPr lang="en-US" altLang="zh-CN" sz="120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GB: National standard</a:t>
              </a:r>
            </a:p>
            <a:p>
              <a:pPr algn="l"/>
              <a:r>
                <a:rPr lang="en-US" altLang="zh-CN" sz="120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YD: ICT industry standard</a:t>
              </a:r>
            </a:p>
            <a:p>
              <a:pPr algn="l"/>
              <a:r>
                <a:rPr lang="en-US" altLang="zh-CN" sz="120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YDB: CCSA standard</a:t>
              </a:r>
              <a:endParaRPr lang="zh-CN" altLang="en-US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395536" y="4725144"/>
              <a:ext cx="3960440" cy="0"/>
            </a:xfrm>
            <a:prstGeom prst="line">
              <a:avLst/>
            </a:prstGeom>
            <a:noFill/>
            <a:ln w="952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 flipV="1">
              <a:off x="389358" y="5949278"/>
              <a:ext cx="4088475" cy="2"/>
            </a:xfrm>
            <a:prstGeom prst="line">
              <a:avLst/>
            </a:prstGeom>
            <a:noFill/>
            <a:ln w="9525" cap="flat" cmpd="sng" algn="ctr">
              <a:solidFill>
                <a:srgbClr val="FF9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4" name="组合 123"/>
          <p:cNvGrpSpPr/>
          <p:nvPr/>
        </p:nvGrpSpPr>
        <p:grpSpPr>
          <a:xfrm>
            <a:off x="4355976" y="1590284"/>
            <a:ext cx="4662307" cy="3926948"/>
            <a:chOff x="2179017" y="1464145"/>
            <a:chExt cx="6768750" cy="5062067"/>
          </a:xfrm>
        </p:grpSpPr>
        <p:grpSp>
          <p:nvGrpSpPr>
            <p:cNvPr id="250" name="组合 249"/>
            <p:cNvGrpSpPr/>
            <p:nvPr/>
          </p:nvGrpSpPr>
          <p:grpSpPr>
            <a:xfrm>
              <a:off x="2179017" y="1464145"/>
              <a:ext cx="6768750" cy="5062067"/>
              <a:chOff x="1401763" y="2263776"/>
              <a:chExt cx="6264275" cy="4283075"/>
            </a:xfrm>
          </p:grpSpPr>
          <p:sp>
            <p:nvSpPr>
              <p:cNvPr id="25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403351" y="2265364"/>
                <a:ext cx="6261100" cy="4279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Rectangle 5"/>
              <p:cNvSpPr>
                <a:spLocks noChangeArrowheads="1"/>
              </p:cNvSpPr>
              <p:nvPr/>
            </p:nvSpPr>
            <p:spPr bwMode="auto">
              <a:xfrm>
                <a:off x="1401763" y="2263776"/>
                <a:ext cx="6264275" cy="4283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53" name="直接连接符 252"/>
              <p:cNvCxnSpPr/>
              <p:nvPr/>
            </p:nvCxnSpPr>
            <p:spPr>
              <a:xfrm flipH="1">
                <a:off x="2804735" y="3163889"/>
                <a:ext cx="3064253" cy="6237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/>
              <p:cNvCxnSpPr/>
              <p:nvPr/>
            </p:nvCxnSpPr>
            <p:spPr>
              <a:xfrm flipH="1">
                <a:off x="2771800" y="3163889"/>
                <a:ext cx="2085952" cy="5984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Rectangle 6"/>
              <p:cNvSpPr>
                <a:spLocks noChangeArrowheads="1"/>
              </p:cNvSpPr>
              <p:nvPr/>
            </p:nvSpPr>
            <p:spPr bwMode="auto">
              <a:xfrm>
                <a:off x="3186113" y="2376489"/>
                <a:ext cx="60" cy="234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56" name="Freeform 7"/>
              <p:cNvSpPr>
                <a:spLocks noEditPoints="1"/>
              </p:cNvSpPr>
              <p:nvPr/>
            </p:nvSpPr>
            <p:spPr bwMode="auto">
              <a:xfrm>
                <a:off x="4246563" y="5157789"/>
                <a:ext cx="2230438" cy="328613"/>
              </a:xfrm>
              <a:custGeom>
                <a:avLst/>
                <a:gdLst>
                  <a:gd name="T0" fmla="*/ 5 w 8551"/>
                  <a:gd name="T1" fmla="*/ 0 h 1381"/>
                  <a:gd name="T2" fmla="*/ 8521 w 8551"/>
                  <a:gd name="T3" fmla="*/ 1259 h 1381"/>
                  <a:gd name="T4" fmla="*/ 8516 w 8551"/>
                  <a:gd name="T5" fmla="*/ 1292 h 1381"/>
                  <a:gd name="T6" fmla="*/ 0 w 8551"/>
                  <a:gd name="T7" fmla="*/ 33 h 1381"/>
                  <a:gd name="T8" fmla="*/ 5 w 8551"/>
                  <a:gd name="T9" fmla="*/ 0 h 1381"/>
                  <a:gd name="T10" fmla="*/ 8347 w 8551"/>
                  <a:gd name="T11" fmla="*/ 1118 h 1381"/>
                  <a:gd name="T12" fmla="*/ 8551 w 8551"/>
                  <a:gd name="T13" fmla="*/ 1281 h 1381"/>
                  <a:gd name="T14" fmla="*/ 8309 w 8551"/>
                  <a:gd name="T15" fmla="*/ 1377 h 1381"/>
                  <a:gd name="T16" fmla="*/ 8287 w 8551"/>
                  <a:gd name="T17" fmla="*/ 1368 h 1381"/>
                  <a:gd name="T18" fmla="*/ 8297 w 8551"/>
                  <a:gd name="T19" fmla="*/ 1346 h 1381"/>
                  <a:gd name="T20" fmla="*/ 8512 w 8551"/>
                  <a:gd name="T21" fmla="*/ 1260 h 1381"/>
                  <a:gd name="T22" fmla="*/ 8507 w 8551"/>
                  <a:gd name="T23" fmla="*/ 1289 h 1381"/>
                  <a:gd name="T24" fmla="*/ 8327 w 8551"/>
                  <a:gd name="T25" fmla="*/ 1144 h 1381"/>
                  <a:gd name="T26" fmla="*/ 8324 w 8551"/>
                  <a:gd name="T27" fmla="*/ 1121 h 1381"/>
                  <a:gd name="T28" fmla="*/ 8347 w 8551"/>
                  <a:gd name="T29" fmla="*/ 1118 h 1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51" h="1381">
                    <a:moveTo>
                      <a:pt x="5" y="0"/>
                    </a:moveTo>
                    <a:lnTo>
                      <a:pt x="8521" y="1259"/>
                    </a:lnTo>
                    <a:lnTo>
                      <a:pt x="8516" y="1292"/>
                    </a:lnTo>
                    <a:lnTo>
                      <a:pt x="0" y="33"/>
                    </a:lnTo>
                    <a:lnTo>
                      <a:pt x="5" y="0"/>
                    </a:lnTo>
                    <a:close/>
                    <a:moveTo>
                      <a:pt x="8347" y="1118"/>
                    </a:moveTo>
                    <a:lnTo>
                      <a:pt x="8551" y="1281"/>
                    </a:lnTo>
                    <a:lnTo>
                      <a:pt x="8309" y="1377"/>
                    </a:lnTo>
                    <a:cubicBezTo>
                      <a:pt x="8301" y="1381"/>
                      <a:pt x="8291" y="1377"/>
                      <a:pt x="8287" y="1368"/>
                    </a:cubicBezTo>
                    <a:cubicBezTo>
                      <a:pt x="8284" y="1360"/>
                      <a:pt x="8288" y="1350"/>
                      <a:pt x="8297" y="1346"/>
                    </a:cubicBezTo>
                    <a:lnTo>
                      <a:pt x="8512" y="1260"/>
                    </a:lnTo>
                    <a:lnTo>
                      <a:pt x="8507" y="1289"/>
                    </a:lnTo>
                    <a:lnTo>
                      <a:pt x="8327" y="1144"/>
                    </a:lnTo>
                    <a:cubicBezTo>
                      <a:pt x="8319" y="1138"/>
                      <a:pt x="8318" y="1128"/>
                      <a:pt x="8324" y="1121"/>
                    </a:cubicBezTo>
                    <a:cubicBezTo>
                      <a:pt x="8330" y="1113"/>
                      <a:pt x="8340" y="1112"/>
                      <a:pt x="8347" y="1118"/>
                    </a:cubicBezTo>
                    <a:close/>
                  </a:path>
                </a:pathLst>
              </a:custGeom>
              <a:solidFill>
                <a:srgbClr val="C3D69B"/>
              </a:solidFill>
              <a:ln w="0" cap="flat">
                <a:solidFill>
                  <a:srgbClr val="C3D69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9"/>
              <p:cNvSpPr>
                <a:spLocks noEditPoints="1"/>
              </p:cNvSpPr>
              <p:nvPr/>
            </p:nvSpPr>
            <p:spPr bwMode="auto">
              <a:xfrm>
                <a:off x="5030788" y="5157789"/>
                <a:ext cx="1446213" cy="323850"/>
              </a:xfrm>
              <a:custGeom>
                <a:avLst/>
                <a:gdLst>
                  <a:gd name="T0" fmla="*/ 8 w 5542"/>
                  <a:gd name="T1" fmla="*/ 0 h 1361"/>
                  <a:gd name="T2" fmla="*/ 5513 w 5542"/>
                  <a:gd name="T3" fmla="*/ 1257 h 1361"/>
                  <a:gd name="T4" fmla="*/ 5506 w 5542"/>
                  <a:gd name="T5" fmla="*/ 1289 h 1361"/>
                  <a:gd name="T6" fmla="*/ 0 w 5542"/>
                  <a:gd name="T7" fmla="*/ 33 h 1361"/>
                  <a:gd name="T8" fmla="*/ 8 w 5542"/>
                  <a:gd name="T9" fmla="*/ 0 h 1361"/>
                  <a:gd name="T10" fmla="*/ 5352 w 5542"/>
                  <a:gd name="T11" fmla="*/ 1103 h 1361"/>
                  <a:gd name="T12" fmla="*/ 5542 w 5542"/>
                  <a:gd name="T13" fmla="*/ 1281 h 1361"/>
                  <a:gd name="T14" fmla="*/ 5293 w 5542"/>
                  <a:gd name="T15" fmla="*/ 1358 h 1361"/>
                  <a:gd name="T16" fmla="*/ 5272 w 5542"/>
                  <a:gd name="T17" fmla="*/ 1347 h 1361"/>
                  <a:gd name="T18" fmla="*/ 5283 w 5542"/>
                  <a:gd name="T19" fmla="*/ 1327 h 1361"/>
                  <a:gd name="T20" fmla="*/ 5504 w 5542"/>
                  <a:gd name="T21" fmla="*/ 1257 h 1361"/>
                  <a:gd name="T22" fmla="*/ 5498 w 5542"/>
                  <a:gd name="T23" fmla="*/ 1285 h 1361"/>
                  <a:gd name="T24" fmla="*/ 5329 w 5542"/>
                  <a:gd name="T25" fmla="*/ 1127 h 1361"/>
                  <a:gd name="T26" fmla="*/ 5328 w 5542"/>
                  <a:gd name="T27" fmla="*/ 1104 h 1361"/>
                  <a:gd name="T28" fmla="*/ 5352 w 5542"/>
                  <a:gd name="T29" fmla="*/ 1103 h 1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42" h="1361">
                    <a:moveTo>
                      <a:pt x="8" y="0"/>
                    </a:moveTo>
                    <a:lnTo>
                      <a:pt x="5513" y="1257"/>
                    </a:lnTo>
                    <a:lnTo>
                      <a:pt x="5506" y="1289"/>
                    </a:lnTo>
                    <a:lnTo>
                      <a:pt x="0" y="33"/>
                    </a:lnTo>
                    <a:lnTo>
                      <a:pt x="8" y="0"/>
                    </a:lnTo>
                    <a:close/>
                    <a:moveTo>
                      <a:pt x="5352" y="1103"/>
                    </a:moveTo>
                    <a:lnTo>
                      <a:pt x="5542" y="1281"/>
                    </a:lnTo>
                    <a:lnTo>
                      <a:pt x="5293" y="1358"/>
                    </a:lnTo>
                    <a:cubicBezTo>
                      <a:pt x="5285" y="1361"/>
                      <a:pt x="5275" y="1356"/>
                      <a:pt x="5272" y="1347"/>
                    </a:cubicBezTo>
                    <a:cubicBezTo>
                      <a:pt x="5270" y="1339"/>
                      <a:pt x="5275" y="1329"/>
                      <a:pt x="5283" y="1327"/>
                    </a:cubicBezTo>
                    <a:lnTo>
                      <a:pt x="5504" y="1257"/>
                    </a:lnTo>
                    <a:lnTo>
                      <a:pt x="5498" y="1285"/>
                    </a:lnTo>
                    <a:lnTo>
                      <a:pt x="5329" y="1127"/>
                    </a:lnTo>
                    <a:cubicBezTo>
                      <a:pt x="5322" y="1121"/>
                      <a:pt x="5322" y="1110"/>
                      <a:pt x="5328" y="1104"/>
                    </a:cubicBezTo>
                    <a:cubicBezTo>
                      <a:pt x="5334" y="1097"/>
                      <a:pt x="5345" y="1097"/>
                      <a:pt x="5352" y="1103"/>
                    </a:cubicBezTo>
                    <a:close/>
                  </a:path>
                </a:pathLst>
              </a:custGeom>
              <a:solidFill>
                <a:srgbClr val="D99694"/>
              </a:solidFill>
              <a:ln w="0" cap="flat">
                <a:solidFill>
                  <a:srgbClr val="D9969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1"/>
              <p:cNvSpPr>
                <a:spLocks noEditPoints="1"/>
              </p:cNvSpPr>
              <p:nvPr/>
            </p:nvSpPr>
            <p:spPr bwMode="auto">
              <a:xfrm>
                <a:off x="5661026" y="4657726"/>
                <a:ext cx="815975" cy="812800"/>
              </a:xfrm>
              <a:custGeom>
                <a:avLst/>
                <a:gdLst>
                  <a:gd name="T0" fmla="*/ 25 w 3126"/>
                  <a:gd name="T1" fmla="*/ 0 h 3422"/>
                  <a:gd name="T2" fmla="*/ 3117 w 3126"/>
                  <a:gd name="T3" fmla="*/ 3386 h 3422"/>
                  <a:gd name="T4" fmla="*/ 3092 w 3126"/>
                  <a:gd name="T5" fmla="*/ 3409 h 3422"/>
                  <a:gd name="T6" fmla="*/ 0 w 3126"/>
                  <a:gd name="T7" fmla="*/ 23 h 3422"/>
                  <a:gd name="T8" fmla="*/ 25 w 3126"/>
                  <a:gd name="T9" fmla="*/ 0 h 3422"/>
                  <a:gd name="T10" fmla="*/ 3072 w 3126"/>
                  <a:gd name="T11" fmla="*/ 3168 h 3422"/>
                  <a:gd name="T12" fmla="*/ 3126 w 3126"/>
                  <a:gd name="T13" fmla="*/ 3422 h 3422"/>
                  <a:gd name="T14" fmla="*/ 2878 w 3126"/>
                  <a:gd name="T15" fmla="*/ 3344 h 3422"/>
                  <a:gd name="T16" fmla="*/ 2867 w 3126"/>
                  <a:gd name="T17" fmla="*/ 3324 h 3422"/>
                  <a:gd name="T18" fmla="*/ 2888 w 3126"/>
                  <a:gd name="T19" fmla="*/ 3313 h 3422"/>
                  <a:gd name="T20" fmla="*/ 3109 w 3126"/>
                  <a:gd name="T21" fmla="*/ 3382 h 3422"/>
                  <a:gd name="T22" fmla="*/ 3088 w 3126"/>
                  <a:gd name="T23" fmla="*/ 3401 h 3422"/>
                  <a:gd name="T24" fmla="*/ 3039 w 3126"/>
                  <a:gd name="T25" fmla="*/ 3175 h 3422"/>
                  <a:gd name="T26" fmla="*/ 3052 w 3126"/>
                  <a:gd name="T27" fmla="*/ 3155 h 3422"/>
                  <a:gd name="T28" fmla="*/ 3072 w 3126"/>
                  <a:gd name="T29" fmla="*/ 3168 h 3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26" h="3422">
                    <a:moveTo>
                      <a:pt x="25" y="0"/>
                    </a:moveTo>
                    <a:lnTo>
                      <a:pt x="3117" y="3386"/>
                    </a:lnTo>
                    <a:lnTo>
                      <a:pt x="3092" y="3409"/>
                    </a:lnTo>
                    <a:lnTo>
                      <a:pt x="0" y="23"/>
                    </a:lnTo>
                    <a:lnTo>
                      <a:pt x="25" y="0"/>
                    </a:lnTo>
                    <a:close/>
                    <a:moveTo>
                      <a:pt x="3072" y="3168"/>
                    </a:moveTo>
                    <a:lnTo>
                      <a:pt x="3126" y="3422"/>
                    </a:lnTo>
                    <a:lnTo>
                      <a:pt x="2878" y="3344"/>
                    </a:lnTo>
                    <a:cubicBezTo>
                      <a:pt x="2869" y="3342"/>
                      <a:pt x="2865" y="3332"/>
                      <a:pt x="2867" y="3324"/>
                    </a:cubicBezTo>
                    <a:cubicBezTo>
                      <a:pt x="2870" y="3315"/>
                      <a:pt x="2879" y="3310"/>
                      <a:pt x="2888" y="3313"/>
                    </a:cubicBezTo>
                    <a:lnTo>
                      <a:pt x="3109" y="3382"/>
                    </a:lnTo>
                    <a:lnTo>
                      <a:pt x="3088" y="3401"/>
                    </a:lnTo>
                    <a:lnTo>
                      <a:pt x="3039" y="3175"/>
                    </a:lnTo>
                    <a:cubicBezTo>
                      <a:pt x="3037" y="3166"/>
                      <a:pt x="3043" y="3157"/>
                      <a:pt x="3052" y="3155"/>
                    </a:cubicBezTo>
                    <a:cubicBezTo>
                      <a:pt x="3061" y="3153"/>
                      <a:pt x="3070" y="3159"/>
                      <a:pt x="3072" y="3168"/>
                    </a:cubicBezTo>
                    <a:close/>
                  </a:path>
                </a:pathLst>
              </a:custGeom>
              <a:solidFill>
                <a:srgbClr val="95B3D7"/>
              </a:solidFill>
              <a:ln w="0" cap="flat">
                <a:solidFill>
                  <a:srgbClr val="95B3D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2"/>
              <p:cNvSpPr>
                <a:spLocks noEditPoints="1"/>
              </p:cNvSpPr>
              <p:nvPr/>
            </p:nvSpPr>
            <p:spPr bwMode="auto">
              <a:xfrm>
                <a:off x="4989513" y="3549651"/>
                <a:ext cx="1487488" cy="1920875"/>
              </a:xfrm>
              <a:custGeom>
                <a:avLst/>
                <a:gdLst>
                  <a:gd name="T0" fmla="*/ 27 w 5702"/>
                  <a:gd name="T1" fmla="*/ 0 h 8080"/>
                  <a:gd name="T2" fmla="*/ 5697 w 5702"/>
                  <a:gd name="T3" fmla="*/ 8044 h 8080"/>
                  <a:gd name="T4" fmla="*/ 5670 w 5702"/>
                  <a:gd name="T5" fmla="*/ 8063 h 8080"/>
                  <a:gd name="T6" fmla="*/ 0 w 5702"/>
                  <a:gd name="T7" fmla="*/ 19 h 8080"/>
                  <a:gd name="T8" fmla="*/ 27 w 5702"/>
                  <a:gd name="T9" fmla="*/ 0 h 8080"/>
                  <a:gd name="T10" fmla="*/ 5680 w 5702"/>
                  <a:gd name="T11" fmla="*/ 7821 h 8080"/>
                  <a:gd name="T12" fmla="*/ 5702 w 5702"/>
                  <a:gd name="T13" fmla="*/ 8080 h 8080"/>
                  <a:gd name="T14" fmla="*/ 5466 w 5702"/>
                  <a:gd name="T15" fmla="*/ 7972 h 8080"/>
                  <a:gd name="T16" fmla="*/ 5458 w 5702"/>
                  <a:gd name="T17" fmla="*/ 7950 h 8080"/>
                  <a:gd name="T18" fmla="*/ 5480 w 5702"/>
                  <a:gd name="T19" fmla="*/ 7942 h 8080"/>
                  <a:gd name="T20" fmla="*/ 5690 w 5702"/>
                  <a:gd name="T21" fmla="*/ 8038 h 8080"/>
                  <a:gd name="T22" fmla="*/ 5667 w 5702"/>
                  <a:gd name="T23" fmla="*/ 8054 h 8080"/>
                  <a:gd name="T24" fmla="*/ 5647 w 5702"/>
                  <a:gd name="T25" fmla="*/ 7824 h 8080"/>
                  <a:gd name="T26" fmla="*/ 5662 w 5702"/>
                  <a:gd name="T27" fmla="*/ 7806 h 8080"/>
                  <a:gd name="T28" fmla="*/ 5680 w 5702"/>
                  <a:gd name="T29" fmla="*/ 7821 h 8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02" h="8080">
                    <a:moveTo>
                      <a:pt x="27" y="0"/>
                    </a:moveTo>
                    <a:lnTo>
                      <a:pt x="5697" y="8044"/>
                    </a:lnTo>
                    <a:lnTo>
                      <a:pt x="5670" y="8063"/>
                    </a:lnTo>
                    <a:lnTo>
                      <a:pt x="0" y="19"/>
                    </a:lnTo>
                    <a:lnTo>
                      <a:pt x="27" y="0"/>
                    </a:lnTo>
                    <a:close/>
                    <a:moveTo>
                      <a:pt x="5680" y="7821"/>
                    </a:moveTo>
                    <a:lnTo>
                      <a:pt x="5702" y="8080"/>
                    </a:lnTo>
                    <a:lnTo>
                      <a:pt x="5466" y="7972"/>
                    </a:lnTo>
                    <a:cubicBezTo>
                      <a:pt x="5458" y="7968"/>
                      <a:pt x="5454" y="7958"/>
                      <a:pt x="5458" y="7950"/>
                    </a:cubicBezTo>
                    <a:cubicBezTo>
                      <a:pt x="5462" y="7941"/>
                      <a:pt x="5471" y="7938"/>
                      <a:pt x="5480" y="7942"/>
                    </a:cubicBezTo>
                    <a:lnTo>
                      <a:pt x="5690" y="8038"/>
                    </a:lnTo>
                    <a:lnTo>
                      <a:pt x="5667" y="8054"/>
                    </a:lnTo>
                    <a:lnTo>
                      <a:pt x="5647" y="7824"/>
                    </a:lnTo>
                    <a:cubicBezTo>
                      <a:pt x="5646" y="7815"/>
                      <a:pt x="5653" y="7806"/>
                      <a:pt x="5662" y="7806"/>
                    </a:cubicBezTo>
                    <a:cubicBezTo>
                      <a:pt x="5671" y="7805"/>
                      <a:pt x="5679" y="7812"/>
                      <a:pt x="5680" y="7821"/>
                    </a:cubicBezTo>
                    <a:close/>
                  </a:path>
                </a:pathLst>
              </a:custGeom>
              <a:solidFill>
                <a:srgbClr val="948A54"/>
              </a:solidFill>
              <a:ln w="0" cap="flat">
                <a:solidFill>
                  <a:srgbClr val="948A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3"/>
              <p:cNvSpPr>
                <a:spLocks noEditPoints="1"/>
              </p:cNvSpPr>
              <p:nvPr/>
            </p:nvSpPr>
            <p:spPr bwMode="auto">
              <a:xfrm>
                <a:off x="3681413" y="4697414"/>
                <a:ext cx="2795588" cy="781050"/>
              </a:xfrm>
              <a:custGeom>
                <a:avLst/>
                <a:gdLst>
                  <a:gd name="T0" fmla="*/ 9 w 10717"/>
                  <a:gd name="T1" fmla="*/ 0 h 3279"/>
                  <a:gd name="T2" fmla="*/ 10690 w 10717"/>
                  <a:gd name="T3" fmla="*/ 3190 h 3279"/>
                  <a:gd name="T4" fmla="*/ 10680 w 10717"/>
                  <a:gd name="T5" fmla="*/ 3222 h 3279"/>
                  <a:gd name="T6" fmla="*/ 0 w 10717"/>
                  <a:gd name="T7" fmla="*/ 32 h 3279"/>
                  <a:gd name="T8" fmla="*/ 9 w 10717"/>
                  <a:gd name="T9" fmla="*/ 0 h 3279"/>
                  <a:gd name="T10" fmla="*/ 10539 w 10717"/>
                  <a:gd name="T11" fmla="*/ 3026 h 3279"/>
                  <a:gd name="T12" fmla="*/ 10717 w 10717"/>
                  <a:gd name="T13" fmla="*/ 3216 h 3279"/>
                  <a:gd name="T14" fmla="*/ 10464 w 10717"/>
                  <a:gd name="T15" fmla="*/ 3277 h 3279"/>
                  <a:gd name="T16" fmla="*/ 10444 w 10717"/>
                  <a:gd name="T17" fmla="*/ 3265 h 3279"/>
                  <a:gd name="T18" fmla="*/ 10456 w 10717"/>
                  <a:gd name="T19" fmla="*/ 3244 h 3279"/>
                  <a:gd name="T20" fmla="*/ 10681 w 10717"/>
                  <a:gd name="T21" fmla="*/ 3190 h 3279"/>
                  <a:gd name="T22" fmla="*/ 10673 w 10717"/>
                  <a:gd name="T23" fmla="*/ 3218 h 3279"/>
                  <a:gd name="T24" fmla="*/ 10514 w 10717"/>
                  <a:gd name="T25" fmla="*/ 3048 h 3279"/>
                  <a:gd name="T26" fmla="*/ 10515 w 10717"/>
                  <a:gd name="T27" fmla="*/ 3025 h 3279"/>
                  <a:gd name="T28" fmla="*/ 10539 w 10717"/>
                  <a:gd name="T29" fmla="*/ 3026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717" h="3279">
                    <a:moveTo>
                      <a:pt x="9" y="0"/>
                    </a:moveTo>
                    <a:lnTo>
                      <a:pt x="10690" y="3190"/>
                    </a:lnTo>
                    <a:lnTo>
                      <a:pt x="10680" y="3222"/>
                    </a:lnTo>
                    <a:lnTo>
                      <a:pt x="0" y="32"/>
                    </a:lnTo>
                    <a:lnTo>
                      <a:pt x="9" y="0"/>
                    </a:lnTo>
                    <a:close/>
                    <a:moveTo>
                      <a:pt x="10539" y="3026"/>
                    </a:moveTo>
                    <a:lnTo>
                      <a:pt x="10717" y="3216"/>
                    </a:lnTo>
                    <a:lnTo>
                      <a:pt x="10464" y="3277"/>
                    </a:lnTo>
                    <a:cubicBezTo>
                      <a:pt x="10455" y="3279"/>
                      <a:pt x="10446" y="3274"/>
                      <a:pt x="10444" y="3265"/>
                    </a:cubicBezTo>
                    <a:cubicBezTo>
                      <a:pt x="10441" y="3256"/>
                      <a:pt x="10447" y="3247"/>
                      <a:pt x="10456" y="3244"/>
                    </a:cubicBezTo>
                    <a:lnTo>
                      <a:pt x="10681" y="3190"/>
                    </a:lnTo>
                    <a:lnTo>
                      <a:pt x="10673" y="3218"/>
                    </a:lnTo>
                    <a:lnTo>
                      <a:pt x="10514" y="3048"/>
                    </a:lnTo>
                    <a:cubicBezTo>
                      <a:pt x="10508" y="3042"/>
                      <a:pt x="10508" y="3031"/>
                      <a:pt x="10515" y="3025"/>
                    </a:cubicBezTo>
                    <a:cubicBezTo>
                      <a:pt x="10522" y="3019"/>
                      <a:pt x="10532" y="3019"/>
                      <a:pt x="10539" y="3026"/>
                    </a:cubicBezTo>
                    <a:close/>
                  </a:path>
                </a:pathLst>
              </a:custGeom>
              <a:solidFill>
                <a:srgbClr val="B3A2C7"/>
              </a:solidFill>
              <a:ln w="0" cap="flat">
                <a:solidFill>
                  <a:srgbClr val="B3A2C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5"/>
              <p:cNvSpPr>
                <a:spLocks noEditPoints="1"/>
              </p:cNvSpPr>
              <p:nvPr/>
            </p:nvSpPr>
            <p:spPr bwMode="auto">
              <a:xfrm>
                <a:off x="3651251" y="4021139"/>
                <a:ext cx="2825750" cy="1443038"/>
              </a:xfrm>
              <a:custGeom>
                <a:avLst/>
                <a:gdLst>
                  <a:gd name="T0" fmla="*/ 17 w 10832"/>
                  <a:gd name="T1" fmla="*/ 0 h 6066"/>
                  <a:gd name="T2" fmla="*/ 10811 w 10832"/>
                  <a:gd name="T3" fmla="*/ 6030 h 6066"/>
                  <a:gd name="T4" fmla="*/ 10795 w 10832"/>
                  <a:gd name="T5" fmla="*/ 6059 h 6066"/>
                  <a:gd name="T6" fmla="*/ 0 w 10832"/>
                  <a:gd name="T7" fmla="*/ 29 h 6066"/>
                  <a:gd name="T8" fmla="*/ 17 w 10832"/>
                  <a:gd name="T9" fmla="*/ 0 h 6066"/>
                  <a:gd name="T10" fmla="*/ 10699 w 10832"/>
                  <a:gd name="T11" fmla="*/ 5837 h 6066"/>
                  <a:gd name="T12" fmla="*/ 10832 w 10832"/>
                  <a:gd name="T13" fmla="*/ 6061 h 6066"/>
                  <a:gd name="T14" fmla="*/ 10571 w 10832"/>
                  <a:gd name="T15" fmla="*/ 6065 h 6066"/>
                  <a:gd name="T16" fmla="*/ 10554 w 10832"/>
                  <a:gd name="T17" fmla="*/ 6049 h 6066"/>
                  <a:gd name="T18" fmla="*/ 10571 w 10832"/>
                  <a:gd name="T19" fmla="*/ 6032 h 6066"/>
                  <a:gd name="T20" fmla="*/ 10802 w 10832"/>
                  <a:gd name="T21" fmla="*/ 6028 h 6066"/>
                  <a:gd name="T22" fmla="*/ 10788 w 10832"/>
                  <a:gd name="T23" fmla="*/ 6053 h 6066"/>
                  <a:gd name="T24" fmla="*/ 10671 w 10832"/>
                  <a:gd name="T25" fmla="*/ 5854 h 6066"/>
                  <a:gd name="T26" fmla="*/ 10676 w 10832"/>
                  <a:gd name="T27" fmla="*/ 5831 h 6066"/>
                  <a:gd name="T28" fmla="*/ 10699 w 10832"/>
                  <a:gd name="T29" fmla="*/ 5837 h 6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32" h="6066">
                    <a:moveTo>
                      <a:pt x="17" y="0"/>
                    </a:moveTo>
                    <a:lnTo>
                      <a:pt x="10811" y="6030"/>
                    </a:lnTo>
                    <a:lnTo>
                      <a:pt x="10795" y="6059"/>
                    </a:lnTo>
                    <a:lnTo>
                      <a:pt x="0" y="29"/>
                    </a:lnTo>
                    <a:lnTo>
                      <a:pt x="17" y="0"/>
                    </a:lnTo>
                    <a:close/>
                    <a:moveTo>
                      <a:pt x="10699" y="5837"/>
                    </a:moveTo>
                    <a:lnTo>
                      <a:pt x="10832" y="6061"/>
                    </a:lnTo>
                    <a:lnTo>
                      <a:pt x="10571" y="6065"/>
                    </a:lnTo>
                    <a:cubicBezTo>
                      <a:pt x="10562" y="6066"/>
                      <a:pt x="10555" y="6058"/>
                      <a:pt x="10554" y="6049"/>
                    </a:cubicBezTo>
                    <a:cubicBezTo>
                      <a:pt x="10554" y="6040"/>
                      <a:pt x="10562" y="6032"/>
                      <a:pt x="10571" y="6032"/>
                    </a:cubicBezTo>
                    <a:lnTo>
                      <a:pt x="10802" y="6028"/>
                    </a:lnTo>
                    <a:lnTo>
                      <a:pt x="10788" y="6053"/>
                    </a:lnTo>
                    <a:lnTo>
                      <a:pt x="10671" y="5854"/>
                    </a:lnTo>
                    <a:cubicBezTo>
                      <a:pt x="10666" y="5846"/>
                      <a:pt x="10669" y="5835"/>
                      <a:pt x="10676" y="5831"/>
                    </a:cubicBezTo>
                    <a:cubicBezTo>
                      <a:pt x="10684" y="5826"/>
                      <a:pt x="10695" y="5829"/>
                      <a:pt x="10699" y="5837"/>
                    </a:cubicBezTo>
                    <a:close/>
                  </a:path>
                </a:pathLst>
              </a:custGeom>
              <a:solidFill>
                <a:srgbClr val="93CDDD"/>
              </a:solidFill>
              <a:ln w="0" cap="flat">
                <a:solidFill>
                  <a:srgbClr val="93CD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6"/>
              <p:cNvSpPr>
                <a:spLocks noEditPoints="1"/>
              </p:cNvSpPr>
              <p:nvPr/>
            </p:nvSpPr>
            <p:spPr bwMode="auto">
              <a:xfrm>
                <a:off x="3652838" y="3662364"/>
                <a:ext cx="2824163" cy="366713"/>
              </a:xfrm>
              <a:custGeom>
                <a:avLst/>
                <a:gdLst>
                  <a:gd name="T0" fmla="*/ 5 w 10826"/>
                  <a:gd name="T1" fmla="*/ 1538 h 1538"/>
                  <a:gd name="T2" fmla="*/ 10795 w 10826"/>
                  <a:gd name="T3" fmla="*/ 125 h 1538"/>
                  <a:gd name="T4" fmla="*/ 10791 w 10826"/>
                  <a:gd name="T5" fmla="*/ 92 h 1538"/>
                  <a:gd name="T6" fmla="*/ 0 w 10826"/>
                  <a:gd name="T7" fmla="*/ 1505 h 1538"/>
                  <a:gd name="T8" fmla="*/ 5 w 10826"/>
                  <a:gd name="T9" fmla="*/ 1538 h 1538"/>
                  <a:gd name="T10" fmla="*/ 10620 w 10826"/>
                  <a:gd name="T11" fmla="*/ 264 h 1538"/>
                  <a:gd name="T12" fmla="*/ 10826 w 10826"/>
                  <a:gd name="T13" fmla="*/ 104 h 1538"/>
                  <a:gd name="T14" fmla="*/ 10586 w 10826"/>
                  <a:gd name="T15" fmla="*/ 4 h 1538"/>
                  <a:gd name="T16" fmla="*/ 10564 w 10826"/>
                  <a:gd name="T17" fmla="*/ 13 h 1538"/>
                  <a:gd name="T18" fmla="*/ 10573 w 10826"/>
                  <a:gd name="T19" fmla="*/ 34 h 1538"/>
                  <a:gd name="T20" fmla="*/ 10786 w 10826"/>
                  <a:gd name="T21" fmla="*/ 124 h 1538"/>
                  <a:gd name="T22" fmla="*/ 10783 w 10826"/>
                  <a:gd name="T23" fmla="*/ 96 h 1538"/>
                  <a:gd name="T24" fmla="*/ 10599 w 10826"/>
                  <a:gd name="T25" fmla="*/ 237 h 1538"/>
                  <a:gd name="T26" fmla="*/ 10596 w 10826"/>
                  <a:gd name="T27" fmla="*/ 261 h 1538"/>
                  <a:gd name="T28" fmla="*/ 10620 w 10826"/>
                  <a:gd name="T29" fmla="*/ 264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26" h="1538">
                    <a:moveTo>
                      <a:pt x="5" y="1538"/>
                    </a:moveTo>
                    <a:lnTo>
                      <a:pt x="10795" y="125"/>
                    </a:lnTo>
                    <a:lnTo>
                      <a:pt x="10791" y="92"/>
                    </a:lnTo>
                    <a:lnTo>
                      <a:pt x="0" y="1505"/>
                    </a:lnTo>
                    <a:lnTo>
                      <a:pt x="5" y="1538"/>
                    </a:lnTo>
                    <a:close/>
                    <a:moveTo>
                      <a:pt x="10620" y="264"/>
                    </a:moveTo>
                    <a:lnTo>
                      <a:pt x="10826" y="104"/>
                    </a:lnTo>
                    <a:lnTo>
                      <a:pt x="10586" y="4"/>
                    </a:lnTo>
                    <a:cubicBezTo>
                      <a:pt x="10577" y="0"/>
                      <a:pt x="10567" y="4"/>
                      <a:pt x="10564" y="13"/>
                    </a:cubicBezTo>
                    <a:cubicBezTo>
                      <a:pt x="10560" y="21"/>
                      <a:pt x="10564" y="31"/>
                      <a:pt x="10573" y="34"/>
                    </a:cubicBezTo>
                    <a:lnTo>
                      <a:pt x="10786" y="124"/>
                    </a:lnTo>
                    <a:lnTo>
                      <a:pt x="10783" y="96"/>
                    </a:lnTo>
                    <a:lnTo>
                      <a:pt x="10599" y="237"/>
                    </a:lnTo>
                    <a:cubicBezTo>
                      <a:pt x="10592" y="243"/>
                      <a:pt x="10591" y="253"/>
                      <a:pt x="10596" y="261"/>
                    </a:cubicBezTo>
                    <a:cubicBezTo>
                      <a:pt x="10602" y="268"/>
                      <a:pt x="10612" y="269"/>
                      <a:pt x="10620" y="264"/>
                    </a:cubicBezTo>
                    <a:close/>
                  </a:path>
                </a:pathLst>
              </a:custGeom>
              <a:solidFill>
                <a:srgbClr val="93CDDD"/>
              </a:solidFill>
              <a:ln w="0" cap="flat">
                <a:solidFill>
                  <a:srgbClr val="93CD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8"/>
              <p:cNvSpPr>
                <a:spLocks noEditPoints="1"/>
              </p:cNvSpPr>
              <p:nvPr/>
            </p:nvSpPr>
            <p:spPr bwMode="auto">
              <a:xfrm>
                <a:off x="4206876" y="3638551"/>
                <a:ext cx="2270125" cy="1897063"/>
              </a:xfrm>
              <a:custGeom>
                <a:avLst/>
                <a:gdLst>
                  <a:gd name="T0" fmla="*/ 51 w 8698"/>
                  <a:gd name="T1" fmla="*/ 0 h 7974"/>
                  <a:gd name="T2" fmla="*/ 8668 w 8698"/>
                  <a:gd name="T3" fmla="*/ 7896 h 7974"/>
                  <a:gd name="T4" fmla="*/ 8618 w 8698"/>
                  <a:gd name="T5" fmla="*/ 7951 h 7974"/>
                  <a:gd name="T6" fmla="*/ 0 w 8698"/>
                  <a:gd name="T7" fmla="*/ 55 h 7974"/>
                  <a:gd name="T8" fmla="*/ 51 w 8698"/>
                  <a:gd name="T9" fmla="*/ 0 h 7974"/>
                  <a:gd name="T10" fmla="*/ 8601 w 8698"/>
                  <a:gd name="T11" fmla="*/ 7664 h 7974"/>
                  <a:gd name="T12" fmla="*/ 8698 w 8698"/>
                  <a:gd name="T13" fmla="*/ 7974 h 7974"/>
                  <a:gd name="T14" fmla="*/ 8380 w 8698"/>
                  <a:gd name="T15" fmla="*/ 7905 h 7974"/>
                  <a:gd name="T16" fmla="*/ 8351 w 8698"/>
                  <a:gd name="T17" fmla="*/ 7860 h 7974"/>
                  <a:gd name="T18" fmla="*/ 8396 w 8698"/>
                  <a:gd name="T19" fmla="*/ 7832 h 7974"/>
                  <a:gd name="T20" fmla="*/ 8651 w 8698"/>
                  <a:gd name="T21" fmla="*/ 7887 h 7974"/>
                  <a:gd name="T22" fmla="*/ 8607 w 8698"/>
                  <a:gd name="T23" fmla="*/ 7935 h 7974"/>
                  <a:gd name="T24" fmla="*/ 8530 w 8698"/>
                  <a:gd name="T25" fmla="*/ 7686 h 7974"/>
                  <a:gd name="T26" fmla="*/ 8554 w 8698"/>
                  <a:gd name="T27" fmla="*/ 7639 h 7974"/>
                  <a:gd name="T28" fmla="*/ 8601 w 8698"/>
                  <a:gd name="T29" fmla="*/ 7664 h 7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98" h="7974">
                    <a:moveTo>
                      <a:pt x="51" y="0"/>
                    </a:moveTo>
                    <a:lnTo>
                      <a:pt x="8668" y="7896"/>
                    </a:lnTo>
                    <a:lnTo>
                      <a:pt x="8618" y="7951"/>
                    </a:lnTo>
                    <a:lnTo>
                      <a:pt x="0" y="55"/>
                    </a:lnTo>
                    <a:lnTo>
                      <a:pt x="51" y="0"/>
                    </a:lnTo>
                    <a:close/>
                    <a:moveTo>
                      <a:pt x="8601" y="7664"/>
                    </a:moveTo>
                    <a:lnTo>
                      <a:pt x="8698" y="7974"/>
                    </a:lnTo>
                    <a:lnTo>
                      <a:pt x="8380" y="7905"/>
                    </a:lnTo>
                    <a:cubicBezTo>
                      <a:pt x="8360" y="7900"/>
                      <a:pt x="8347" y="7881"/>
                      <a:pt x="8351" y="7860"/>
                    </a:cubicBezTo>
                    <a:cubicBezTo>
                      <a:pt x="8356" y="7840"/>
                      <a:pt x="8376" y="7827"/>
                      <a:pt x="8396" y="7832"/>
                    </a:cubicBezTo>
                    <a:lnTo>
                      <a:pt x="8651" y="7887"/>
                    </a:lnTo>
                    <a:lnTo>
                      <a:pt x="8607" y="7935"/>
                    </a:lnTo>
                    <a:lnTo>
                      <a:pt x="8530" y="7686"/>
                    </a:lnTo>
                    <a:cubicBezTo>
                      <a:pt x="8524" y="7666"/>
                      <a:pt x="8535" y="7645"/>
                      <a:pt x="8554" y="7639"/>
                    </a:cubicBezTo>
                    <a:cubicBezTo>
                      <a:pt x="8574" y="7633"/>
                      <a:pt x="8595" y="7644"/>
                      <a:pt x="8601" y="7664"/>
                    </a:cubicBezTo>
                    <a:close/>
                  </a:path>
                </a:pathLst>
              </a:custGeom>
              <a:solidFill>
                <a:srgbClr val="FAC090"/>
              </a:solidFill>
              <a:ln w="0" cap="flat">
                <a:solidFill>
                  <a:srgbClr val="FAC09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20"/>
              <p:cNvSpPr>
                <a:spLocks noEditPoints="1"/>
              </p:cNvSpPr>
              <p:nvPr/>
            </p:nvSpPr>
            <p:spPr bwMode="auto">
              <a:xfrm>
                <a:off x="2422526" y="3543301"/>
                <a:ext cx="1825625" cy="422275"/>
              </a:xfrm>
              <a:custGeom>
                <a:avLst/>
                <a:gdLst>
                  <a:gd name="T0" fmla="*/ 13962 w 13996"/>
                  <a:gd name="T1" fmla="*/ 0 h 3552"/>
                  <a:gd name="T2" fmla="*/ 12794 w 13996"/>
                  <a:gd name="T3" fmla="*/ 273 h 3552"/>
                  <a:gd name="T4" fmla="*/ 12828 w 13996"/>
                  <a:gd name="T5" fmla="*/ 419 h 3552"/>
                  <a:gd name="T6" fmla="*/ 13996 w 13996"/>
                  <a:gd name="T7" fmla="*/ 146 h 3552"/>
                  <a:gd name="T8" fmla="*/ 13962 w 13996"/>
                  <a:gd name="T9" fmla="*/ 0 h 3552"/>
                  <a:gd name="T10" fmla="*/ 12355 w 13996"/>
                  <a:gd name="T11" fmla="*/ 376 h 3552"/>
                  <a:gd name="T12" fmla="*/ 11187 w 13996"/>
                  <a:gd name="T13" fmla="*/ 650 h 3552"/>
                  <a:gd name="T14" fmla="*/ 11221 w 13996"/>
                  <a:gd name="T15" fmla="*/ 796 h 3552"/>
                  <a:gd name="T16" fmla="*/ 12390 w 13996"/>
                  <a:gd name="T17" fmla="*/ 522 h 3552"/>
                  <a:gd name="T18" fmla="*/ 12355 w 13996"/>
                  <a:gd name="T19" fmla="*/ 376 h 3552"/>
                  <a:gd name="T20" fmla="*/ 10749 w 13996"/>
                  <a:gd name="T21" fmla="*/ 753 h 3552"/>
                  <a:gd name="T22" fmla="*/ 9581 w 13996"/>
                  <a:gd name="T23" fmla="*/ 1026 h 3552"/>
                  <a:gd name="T24" fmla="*/ 9615 w 13996"/>
                  <a:gd name="T25" fmla="*/ 1172 h 3552"/>
                  <a:gd name="T26" fmla="*/ 10783 w 13996"/>
                  <a:gd name="T27" fmla="*/ 899 h 3552"/>
                  <a:gd name="T28" fmla="*/ 10749 w 13996"/>
                  <a:gd name="T29" fmla="*/ 753 h 3552"/>
                  <a:gd name="T30" fmla="*/ 9142 w 13996"/>
                  <a:gd name="T31" fmla="*/ 1129 h 3552"/>
                  <a:gd name="T32" fmla="*/ 7974 w 13996"/>
                  <a:gd name="T33" fmla="*/ 1403 h 3552"/>
                  <a:gd name="T34" fmla="*/ 8008 w 13996"/>
                  <a:gd name="T35" fmla="*/ 1549 h 3552"/>
                  <a:gd name="T36" fmla="*/ 9177 w 13996"/>
                  <a:gd name="T37" fmla="*/ 1275 h 3552"/>
                  <a:gd name="T38" fmla="*/ 9142 w 13996"/>
                  <a:gd name="T39" fmla="*/ 1129 h 3552"/>
                  <a:gd name="T40" fmla="*/ 7536 w 13996"/>
                  <a:gd name="T41" fmla="*/ 1506 h 3552"/>
                  <a:gd name="T42" fmla="*/ 6368 w 13996"/>
                  <a:gd name="T43" fmla="*/ 1780 h 3552"/>
                  <a:gd name="T44" fmla="*/ 6402 w 13996"/>
                  <a:gd name="T45" fmla="*/ 1926 h 3552"/>
                  <a:gd name="T46" fmla="*/ 7570 w 13996"/>
                  <a:gd name="T47" fmla="*/ 1652 h 3552"/>
                  <a:gd name="T48" fmla="*/ 7536 w 13996"/>
                  <a:gd name="T49" fmla="*/ 1506 h 3552"/>
                  <a:gd name="T50" fmla="*/ 5930 w 13996"/>
                  <a:gd name="T51" fmla="*/ 1882 h 3552"/>
                  <a:gd name="T52" fmla="*/ 4761 w 13996"/>
                  <a:gd name="T53" fmla="*/ 2156 h 3552"/>
                  <a:gd name="T54" fmla="*/ 4795 w 13996"/>
                  <a:gd name="T55" fmla="*/ 2302 h 3552"/>
                  <a:gd name="T56" fmla="*/ 5964 w 13996"/>
                  <a:gd name="T57" fmla="*/ 2028 h 3552"/>
                  <a:gd name="T58" fmla="*/ 5930 w 13996"/>
                  <a:gd name="T59" fmla="*/ 1882 h 3552"/>
                  <a:gd name="T60" fmla="*/ 4323 w 13996"/>
                  <a:gd name="T61" fmla="*/ 2259 h 3552"/>
                  <a:gd name="T62" fmla="*/ 3155 w 13996"/>
                  <a:gd name="T63" fmla="*/ 2533 h 3552"/>
                  <a:gd name="T64" fmla="*/ 3189 w 13996"/>
                  <a:gd name="T65" fmla="*/ 2679 h 3552"/>
                  <a:gd name="T66" fmla="*/ 4357 w 13996"/>
                  <a:gd name="T67" fmla="*/ 2405 h 3552"/>
                  <a:gd name="T68" fmla="*/ 4323 w 13996"/>
                  <a:gd name="T69" fmla="*/ 2259 h 3552"/>
                  <a:gd name="T70" fmla="*/ 2717 w 13996"/>
                  <a:gd name="T71" fmla="*/ 2635 h 3552"/>
                  <a:gd name="T72" fmla="*/ 1548 w 13996"/>
                  <a:gd name="T73" fmla="*/ 2909 h 3552"/>
                  <a:gd name="T74" fmla="*/ 1583 w 13996"/>
                  <a:gd name="T75" fmla="*/ 3055 h 3552"/>
                  <a:gd name="T76" fmla="*/ 2751 w 13996"/>
                  <a:gd name="T77" fmla="*/ 2781 h 3552"/>
                  <a:gd name="T78" fmla="*/ 2717 w 13996"/>
                  <a:gd name="T79" fmla="*/ 2635 h 3552"/>
                  <a:gd name="T80" fmla="*/ 1110 w 13996"/>
                  <a:gd name="T81" fmla="*/ 3012 h 3552"/>
                  <a:gd name="T82" fmla="*/ 127 w 13996"/>
                  <a:gd name="T83" fmla="*/ 3242 h 3552"/>
                  <a:gd name="T84" fmla="*/ 162 w 13996"/>
                  <a:gd name="T85" fmla="*/ 3388 h 3552"/>
                  <a:gd name="T86" fmla="*/ 1144 w 13996"/>
                  <a:gd name="T87" fmla="*/ 3158 h 3552"/>
                  <a:gd name="T88" fmla="*/ 1110 w 13996"/>
                  <a:gd name="T89" fmla="*/ 3012 h 3552"/>
                  <a:gd name="T90" fmla="*/ 471 w 13996"/>
                  <a:gd name="T91" fmla="*/ 2902 h 3552"/>
                  <a:gd name="T92" fmla="*/ 0 w 13996"/>
                  <a:gd name="T93" fmla="*/ 3349 h 3552"/>
                  <a:gd name="T94" fmla="*/ 621 w 13996"/>
                  <a:gd name="T95" fmla="*/ 3540 h 3552"/>
                  <a:gd name="T96" fmla="*/ 714 w 13996"/>
                  <a:gd name="T97" fmla="*/ 3490 h 3552"/>
                  <a:gd name="T98" fmla="*/ 665 w 13996"/>
                  <a:gd name="T99" fmla="*/ 3396 h 3552"/>
                  <a:gd name="T100" fmla="*/ 167 w 13996"/>
                  <a:gd name="T101" fmla="*/ 3243 h 3552"/>
                  <a:gd name="T102" fmla="*/ 196 w 13996"/>
                  <a:gd name="T103" fmla="*/ 3370 h 3552"/>
                  <a:gd name="T104" fmla="*/ 574 w 13996"/>
                  <a:gd name="T105" fmla="*/ 3011 h 3552"/>
                  <a:gd name="T106" fmla="*/ 577 w 13996"/>
                  <a:gd name="T107" fmla="*/ 2905 h 3552"/>
                  <a:gd name="T108" fmla="*/ 471 w 13996"/>
                  <a:gd name="T109" fmla="*/ 2902 h 3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96" h="3552">
                    <a:moveTo>
                      <a:pt x="13962" y="0"/>
                    </a:moveTo>
                    <a:lnTo>
                      <a:pt x="12794" y="273"/>
                    </a:lnTo>
                    <a:lnTo>
                      <a:pt x="12828" y="419"/>
                    </a:lnTo>
                    <a:lnTo>
                      <a:pt x="13996" y="146"/>
                    </a:lnTo>
                    <a:lnTo>
                      <a:pt x="13962" y="0"/>
                    </a:lnTo>
                    <a:close/>
                    <a:moveTo>
                      <a:pt x="12355" y="376"/>
                    </a:moveTo>
                    <a:lnTo>
                      <a:pt x="11187" y="650"/>
                    </a:lnTo>
                    <a:lnTo>
                      <a:pt x="11221" y="796"/>
                    </a:lnTo>
                    <a:lnTo>
                      <a:pt x="12390" y="522"/>
                    </a:lnTo>
                    <a:lnTo>
                      <a:pt x="12355" y="376"/>
                    </a:lnTo>
                    <a:close/>
                    <a:moveTo>
                      <a:pt x="10749" y="753"/>
                    </a:moveTo>
                    <a:lnTo>
                      <a:pt x="9581" y="1026"/>
                    </a:lnTo>
                    <a:lnTo>
                      <a:pt x="9615" y="1172"/>
                    </a:lnTo>
                    <a:lnTo>
                      <a:pt x="10783" y="899"/>
                    </a:lnTo>
                    <a:lnTo>
                      <a:pt x="10749" y="753"/>
                    </a:lnTo>
                    <a:close/>
                    <a:moveTo>
                      <a:pt x="9142" y="1129"/>
                    </a:moveTo>
                    <a:lnTo>
                      <a:pt x="7974" y="1403"/>
                    </a:lnTo>
                    <a:lnTo>
                      <a:pt x="8008" y="1549"/>
                    </a:lnTo>
                    <a:lnTo>
                      <a:pt x="9177" y="1275"/>
                    </a:lnTo>
                    <a:lnTo>
                      <a:pt x="9142" y="1129"/>
                    </a:lnTo>
                    <a:close/>
                    <a:moveTo>
                      <a:pt x="7536" y="1506"/>
                    </a:moveTo>
                    <a:lnTo>
                      <a:pt x="6368" y="1780"/>
                    </a:lnTo>
                    <a:lnTo>
                      <a:pt x="6402" y="1926"/>
                    </a:lnTo>
                    <a:lnTo>
                      <a:pt x="7570" y="1652"/>
                    </a:lnTo>
                    <a:lnTo>
                      <a:pt x="7536" y="1506"/>
                    </a:lnTo>
                    <a:close/>
                    <a:moveTo>
                      <a:pt x="5930" y="1882"/>
                    </a:moveTo>
                    <a:lnTo>
                      <a:pt x="4761" y="2156"/>
                    </a:lnTo>
                    <a:lnTo>
                      <a:pt x="4795" y="2302"/>
                    </a:lnTo>
                    <a:lnTo>
                      <a:pt x="5964" y="2028"/>
                    </a:lnTo>
                    <a:lnTo>
                      <a:pt x="5930" y="1882"/>
                    </a:lnTo>
                    <a:close/>
                    <a:moveTo>
                      <a:pt x="4323" y="2259"/>
                    </a:moveTo>
                    <a:lnTo>
                      <a:pt x="3155" y="2533"/>
                    </a:lnTo>
                    <a:lnTo>
                      <a:pt x="3189" y="2679"/>
                    </a:lnTo>
                    <a:lnTo>
                      <a:pt x="4357" y="2405"/>
                    </a:lnTo>
                    <a:lnTo>
                      <a:pt x="4323" y="2259"/>
                    </a:lnTo>
                    <a:close/>
                    <a:moveTo>
                      <a:pt x="2717" y="2635"/>
                    </a:moveTo>
                    <a:lnTo>
                      <a:pt x="1548" y="2909"/>
                    </a:lnTo>
                    <a:lnTo>
                      <a:pt x="1583" y="3055"/>
                    </a:lnTo>
                    <a:lnTo>
                      <a:pt x="2751" y="2781"/>
                    </a:lnTo>
                    <a:lnTo>
                      <a:pt x="2717" y="2635"/>
                    </a:lnTo>
                    <a:close/>
                    <a:moveTo>
                      <a:pt x="1110" y="3012"/>
                    </a:moveTo>
                    <a:lnTo>
                      <a:pt x="127" y="3242"/>
                    </a:lnTo>
                    <a:lnTo>
                      <a:pt x="162" y="3388"/>
                    </a:lnTo>
                    <a:lnTo>
                      <a:pt x="1144" y="3158"/>
                    </a:lnTo>
                    <a:lnTo>
                      <a:pt x="1110" y="3012"/>
                    </a:lnTo>
                    <a:close/>
                    <a:moveTo>
                      <a:pt x="471" y="2902"/>
                    </a:moveTo>
                    <a:lnTo>
                      <a:pt x="0" y="3349"/>
                    </a:lnTo>
                    <a:lnTo>
                      <a:pt x="621" y="3540"/>
                    </a:lnTo>
                    <a:cubicBezTo>
                      <a:pt x="660" y="3552"/>
                      <a:pt x="702" y="3530"/>
                      <a:pt x="714" y="3490"/>
                    </a:cubicBezTo>
                    <a:cubicBezTo>
                      <a:pt x="726" y="3450"/>
                      <a:pt x="704" y="3408"/>
                      <a:pt x="665" y="3396"/>
                    </a:cubicBezTo>
                    <a:lnTo>
                      <a:pt x="167" y="3243"/>
                    </a:lnTo>
                    <a:lnTo>
                      <a:pt x="196" y="3370"/>
                    </a:lnTo>
                    <a:lnTo>
                      <a:pt x="574" y="3011"/>
                    </a:lnTo>
                    <a:cubicBezTo>
                      <a:pt x="604" y="2983"/>
                      <a:pt x="606" y="2935"/>
                      <a:pt x="577" y="2905"/>
                    </a:cubicBezTo>
                    <a:cubicBezTo>
                      <a:pt x="549" y="2875"/>
                      <a:pt x="501" y="2874"/>
                      <a:pt x="471" y="2902"/>
                    </a:cubicBezTo>
                    <a:close/>
                  </a:path>
                </a:pathLst>
              </a:custGeom>
              <a:solidFill>
                <a:srgbClr val="FAC090"/>
              </a:solidFill>
              <a:ln w="0" cap="flat">
                <a:solidFill>
                  <a:srgbClr val="FAC09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21"/>
              <p:cNvSpPr>
                <a:spLocks noEditPoints="1"/>
              </p:cNvSpPr>
              <p:nvPr/>
            </p:nvSpPr>
            <p:spPr bwMode="auto">
              <a:xfrm>
                <a:off x="5603876" y="3671889"/>
                <a:ext cx="823913" cy="1031875"/>
              </a:xfrm>
              <a:custGeom>
                <a:avLst/>
                <a:gdLst>
                  <a:gd name="T0" fmla="*/ 27 w 3156"/>
                  <a:gd name="T1" fmla="*/ 4341 h 4341"/>
                  <a:gd name="T2" fmla="*/ 3150 w 3156"/>
                  <a:gd name="T3" fmla="*/ 37 h 4341"/>
                  <a:gd name="T4" fmla="*/ 3123 w 3156"/>
                  <a:gd name="T5" fmla="*/ 17 h 4341"/>
                  <a:gd name="T6" fmla="*/ 0 w 3156"/>
                  <a:gd name="T7" fmla="*/ 4321 h 4341"/>
                  <a:gd name="T8" fmla="*/ 27 w 3156"/>
                  <a:gd name="T9" fmla="*/ 4341 h 4341"/>
                  <a:gd name="T10" fmla="*/ 3130 w 3156"/>
                  <a:gd name="T11" fmla="*/ 259 h 4341"/>
                  <a:gd name="T12" fmla="*/ 3156 w 3156"/>
                  <a:gd name="T13" fmla="*/ 0 h 4341"/>
                  <a:gd name="T14" fmla="*/ 2918 w 3156"/>
                  <a:gd name="T15" fmla="*/ 105 h 4341"/>
                  <a:gd name="T16" fmla="*/ 2909 w 3156"/>
                  <a:gd name="T17" fmla="*/ 127 h 4341"/>
                  <a:gd name="T18" fmla="*/ 2931 w 3156"/>
                  <a:gd name="T19" fmla="*/ 136 h 4341"/>
                  <a:gd name="T20" fmla="*/ 3143 w 3156"/>
                  <a:gd name="T21" fmla="*/ 42 h 4341"/>
                  <a:gd name="T22" fmla="*/ 3120 w 3156"/>
                  <a:gd name="T23" fmla="*/ 25 h 4341"/>
                  <a:gd name="T24" fmla="*/ 3097 w 3156"/>
                  <a:gd name="T25" fmla="*/ 256 h 4341"/>
                  <a:gd name="T26" fmla="*/ 3112 w 3156"/>
                  <a:gd name="T27" fmla="*/ 274 h 4341"/>
                  <a:gd name="T28" fmla="*/ 3130 w 3156"/>
                  <a:gd name="T29" fmla="*/ 259 h 4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56" h="4341">
                    <a:moveTo>
                      <a:pt x="27" y="4341"/>
                    </a:moveTo>
                    <a:lnTo>
                      <a:pt x="3150" y="37"/>
                    </a:lnTo>
                    <a:lnTo>
                      <a:pt x="3123" y="17"/>
                    </a:lnTo>
                    <a:lnTo>
                      <a:pt x="0" y="4321"/>
                    </a:lnTo>
                    <a:lnTo>
                      <a:pt x="27" y="4341"/>
                    </a:lnTo>
                    <a:close/>
                    <a:moveTo>
                      <a:pt x="3130" y="259"/>
                    </a:moveTo>
                    <a:lnTo>
                      <a:pt x="3156" y="0"/>
                    </a:lnTo>
                    <a:lnTo>
                      <a:pt x="2918" y="105"/>
                    </a:lnTo>
                    <a:cubicBezTo>
                      <a:pt x="2909" y="109"/>
                      <a:pt x="2905" y="119"/>
                      <a:pt x="2909" y="127"/>
                    </a:cubicBezTo>
                    <a:cubicBezTo>
                      <a:pt x="2913" y="136"/>
                      <a:pt x="2923" y="139"/>
                      <a:pt x="2931" y="136"/>
                    </a:cubicBezTo>
                    <a:lnTo>
                      <a:pt x="3143" y="42"/>
                    </a:lnTo>
                    <a:lnTo>
                      <a:pt x="3120" y="25"/>
                    </a:lnTo>
                    <a:lnTo>
                      <a:pt x="3097" y="256"/>
                    </a:lnTo>
                    <a:cubicBezTo>
                      <a:pt x="3096" y="265"/>
                      <a:pt x="3102" y="273"/>
                      <a:pt x="3112" y="274"/>
                    </a:cubicBezTo>
                    <a:cubicBezTo>
                      <a:pt x="3121" y="275"/>
                      <a:pt x="3129" y="268"/>
                      <a:pt x="3130" y="259"/>
                    </a:cubicBezTo>
                    <a:close/>
                  </a:path>
                </a:pathLst>
              </a:custGeom>
              <a:solidFill>
                <a:srgbClr val="95B3D7"/>
              </a:solidFill>
              <a:ln w="0" cap="flat">
                <a:solidFill>
                  <a:srgbClr val="95B3D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22"/>
              <p:cNvSpPr>
                <a:spLocks noEditPoints="1"/>
              </p:cNvSpPr>
              <p:nvPr/>
            </p:nvSpPr>
            <p:spPr bwMode="auto">
              <a:xfrm>
                <a:off x="4244976" y="3671889"/>
                <a:ext cx="2212975" cy="1493838"/>
              </a:xfrm>
              <a:custGeom>
                <a:avLst/>
                <a:gdLst>
                  <a:gd name="T0" fmla="*/ 20 w 8482"/>
                  <a:gd name="T1" fmla="*/ 6280 h 6280"/>
                  <a:gd name="T2" fmla="*/ 8466 w 8482"/>
                  <a:gd name="T3" fmla="*/ 33 h 6280"/>
                  <a:gd name="T4" fmla="*/ 8446 w 8482"/>
                  <a:gd name="T5" fmla="*/ 6 h 6280"/>
                  <a:gd name="T6" fmla="*/ 0 w 8482"/>
                  <a:gd name="T7" fmla="*/ 6253 h 6280"/>
                  <a:gd name="T8" fmla="*/ 20 w 8482"/>
                  <a:gd name="T9" fmla="*/ 6280 h 6280"/>
                  <a:gd name="T10" fmla="*/ 8379 w 8482"/>
                  <a:gd name="T11" fmla="*/ 239 h 6280"/>
                  <a:gd name="T12" fmla="*/ 8482 w 8482"/>
                  <a:gd name="T13" fmla="*/ 0 h 6280"/>
                  <a:gd name="T14" fmla="*/ 8223 w 8482"/>
                  <a:gd name="T15" fmla="*/ 29 h 6280"/>
                  <a:gd name="T16" fmla="*/ 8209 w 8482"/>
                  <a:gd name="T17" fmla="*/ 47 h 6280"/>
                  <a:gd name="T18" fmla="*/ 8227 w 8482"/>
                  <a:gd name="T19" fmla="*/ 62 h 6280"/>
                  <a:gd name="T20" fmla="*/ 8457 w 8482"/>
                  <a:gd name="T21" fmla="*/ 37 h 6280"/>
                  <a:gd name="T22" fmla="*/ 8440 w 8482"/>
                  <a:gd name="T23" fmla="*/ 13 h 6280"/>
                  <a:gd name="T24" fmla="*/ 8349 w 8482"/>
                  <a:gd name="T25" fmla="*/ 226 h 6280"/>
                  <a:gd name="T26" fmla="*/ 8357 w 8482"/>
                  <a:gd name="T27" fmla="*/ 248 h 6280"/>
                  <a:gd name="T28" fmla="*/ 8379 w 8482"/>
                  <a:gd name="T29" fmla="*/ 239 h 6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2" h="6280">
                    <a:moveTo>
                      <a:pt x="20" y="6280"/>
                    </a:moveTo>
                    <a:lnTo>
                      <a:pt x="8466" y="33"/>
                    </a:lnTo>
                    <a:lnTo>
                      <a:pt x="8446" y="6"/>
                    </a:lnTo>
                    <a:lnTo>
                      <a:pt x="0" y="6253"/>
                    </a:lnTo>
                    <a:lnTo>
                      <a:pt x="20" y="6280"/>
                    </a:lnTo>
                    <a:close/>
                    <a:moveTo>
                      <a:pt x="8379" y="239"/>
                    </a:moveTo>
                    <a:lnTo>
                      <a:pt x="8482" y="0"/>
                    </a:lnTo>
                    <a:lnTo>
                      <a:pt x="8223" y="29"/>
                    </a:lnTo>
                    <a:cubicBezTo>
                      <a:pt x="8214" y="30"/>
                      <a:pt x="8208" y="38"/>
                      <a:pt x="8209" y="47"/>
                    </a:cubicBezTo>
                    <a:cubicBezTo>
                      <a:pt x="8210" y="56"/>
                      <a:pt x="8218" y="63"/>
                      <a:pt x="8227" y="62"/>
                    </a:cubicBezTo>
                    <a:lnTo>
                      <a:pt x="8457" y="37"/>
                    </a:lnTo>
                    <a:lnTo>
                      <a:pt x="8440" y="13"/>
                    </a:lnTo>
                    <a:lnTo>
                      <a:pt x="8349" y="226"/>
                    </a:lnTo>
                    <a:cubicBezTo>
                      <a:pt x="8345" y="235"/>
                      <a:pt x="8349" y="244"/>
                      <a:pt x="8357" y="248"/>
                    </a:cubicBezTo>
                    <a:cubicBezTo>
                      <a:pt x="8366" y="252"/>
                      <a:pt x="8376" y="248"/>
                      <a:pt x="8379" y="239"/>
                    </a:cubicBezTo>
                    <a:close/>
                  </a:path>
                </a:pathLst>
              </a:custGeom>
              <a:solidFill>
                <a:srgbClr val="C3D69B"/>
              </a:solidFill>
              <a:ln w="0" cap="flat">
                <a:solidFill>
                  <a:srgbClr val="C3D69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23"/>
              <p:cNvSpPr>
                <a:spLocks noEditPoints="1"/>
              </p:cNvSpPr>
              <p:nvPr/>
            </p:nvSpPr>
            <p:spPr bwMode="auto">
              <a:xfrm>
                <a:off x="3679826" y="3708401"/>
                <a:ext cx="2747963" cy="996950"/>
              </a:xfrm>
              <a:custGeom>
                <a:avLst/>
                <a:gdLst>
                  <a:gd name="T0" fmla="*/ 12 w 10529"/>
                  <a:gd name="T1" fmla="*/ 4191 h 4191"/>
                  <a:gd name="T2" fmla="*/ 10504 w 10529"/>
                  <a:gd name="T3" fmla="*/ 69 h 4191"/>
                  <a:gd name="T4" fmla="*/ 10492 w 10529"/>
                  <a:gd name="T5" fmla="*/ 38 h 4191"/>
                  <a:gd name="T6" fmla="*/ 0 w 10529"/>
                  <a:gd name="T7" fmla="*/ 4160 h 4191"/>
                  <a:gd name="T8" fmla="*/ 12 w 10529"/>
                  <a:gd name="T9" fmla="*/ 4191 h 4191"/>
                  <a:gd name="T10" fmla="*/ 10368 w 10529"/>
                  <a:gd name="T11" fmla="*/ 246 h 4191"/>
                  <a:gd name="T12" fmla="*/ 10529 w 10529"/>
                  <a:gd name="T13" fmla="*/ 41 h 4191"/>
                  <a:gd name="T14" fmla="*/ 10272 w 10529"/>
                  <a:gd name="T15" fmla="*/ 2 h 4191"/>
                  <a:gd name="T16" fmla="*/ 10253 w 10529"/>
                  <a:gd name="T17" fmla="*/ 16 h 4191"/>
                  <a:gd name="T18" fmla="*/ 10267 w 10529"/>
                  <a:gd name="T19" fmla="*/ 35 h 4191"/>
                  <a:gd name="T20" fmla="*/ 10495 w 10529"/>
                  <a:gd name="T21" fmla="*/ 70 h 4191"/>
                  <a:gd name="T22" fmla="*/ 10485 w 10529"/>
                  <a:gd name="T23" fmla="*/ 43 h 4191"/>
                  <a:gd name="T24" fmla="*/ 10341 w 10529"/>
                  <a:gd name="T25" fmla="*/ 225 h 4191"/>
                  <a:gd name="T26" fmla="*/ 10344 w 10529"/>
                  <a:gd name="T27" fmla="*/ 248 h 4191"/>
                  <a:gd name="T28" fmla="*/ 10368 w 10529"/>
                  <a:gd name="T29" fmla="*/ 246 h 4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29" h="4191">
                    <a:moveTo>
                      <a:pt x="12" y="4191"/>
                    </a:moveTo>
                    <a:lnTo>
                      <a:pt x="10504" y="69"/>
                    </a:lnTo>
                    <a:lnTo>
                      <a:pt x="10492" y="38"/>
                    </a:lnTo>
                    <a:lnTo>
                      <a:pt x="0" y="4160"/>
                    </a:lnTo>
                    <a:lnTo>
                      <a:pt x="12" y="4191"/>
                    </a:lnTo>
                    <a:close/>
                    <a:moveTo>
                      <a:pt x="10368" y="246"/>
                    </a:moveTo>
                    <a:lnTo>
                      <a:pt x="10529" y="41"/>
                    </a:lnTo>
                    <a:lnTo>
                      <a:pt x="10272" y="2"/>
                    </a:lnTo>
                    <a:cubicBezTo>
                      <a:pt x="10263" y="0"/>
                      <a:pt x="10254" y="6"/>
                      <a:pt x="10253" y="16"/>
                    </a:cubicBezTo>
                    <a:cubicBezTo>
                      <a:pt x="10251" y="25"/>
                      <a:pt x="10258" y="33"/>
                      <a:pt x="10267" y="35"/>
                    </a:cubicBezTo>
                    <a:lnTo>
                      <a:pt x="10495" y="70"/>
                    </a:lnTo>
                    <a:lnTo>
                      <a:pt x="10485" y="43"/>
                    </a:lnTo>
                    <a:lnTo>
                      <a:pt x="10341" y="225"/>
                    </a:lnTo>
                    <a:cubicBezTo>
                      <a:pt x="10336" y="232"/>
                      <a:pt x="10337" y="243"/>
                      <a:pt x="10344" y="248"/>
                    </a:cubicBezTo>
                    <a:cubicBezTo>
                      <a:pt x="10351" y="254"/>
                      <a:pt x="10362" y="253"/>
                      <a:pt x="10368" y="246"/>
                    </a:cubicBezTo>
                    <a:close/>
                  </a:path>
                </a:pathLst>
              </a:custGeom>
              <a:solidFill>
                <a:srgbClr val="B3A2C7"/>
              </a:solidFill>
              <a:ln w="0" cap="flat">
                <a:solidFill>
                  <a:srgbClr val="B3A2C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24"/>
              <p:cNvSpPr>
                <a:spLocks noEditPoints="1"/>
              </p:cNvSpPr>
              <p:nvPr/>
            </p:nvSpPr>
            <p:spPr bwMode="auto">
              <a:xfrm>
                <a:off x="4992688" y="3548064"/>
                <a:ext cx="1465263" cy="166688"/>
              </a:xfrm>
              <a:custGeom>
                <a:avLst/>
                <a:gdLst>
                  <a:gd name="T0" fmla="*/ 3 w 5615"/>
                  <a:gd name="T1" fmla="*/ 0 h 701"/>
                  <a:gd name="T2" fmla="*/ 5584 w 5615"/>
                  <a:gd name="T3" fmla="*/ 569 h 701"/>
                  <a:gd name="T4" fmla="*/ 5581 w 5615"/>
                  <a:gd name="T5" fmla="*/ 603 h 701"/>
                  <a:gd name="T6" fmla="*/ 0 w 5615"/>
                  <a:gd name="T7" fmla="*/ 33 h 701"/>
                  <a:gd name="T8" fmla="*/ 3 w 5615"/>
                  <a:gd name="T9" fmla="*/ 0 h 701"/>
                  <a:gd name="T10" fmla="*/ 5405 w 5615"/>
                  <a:gd name="T11" fmla="*/ 436 h 701"/>
                  <a:gd name="T12" fmla="*/ 5615 w 5615"/>
                  <a:gd name="T13" fmla="*/ 589 h 701"/>
                  <a:gd name="T14" fmla="*/ 5378 w 5615"/>
                  <a:gd name="T15" fmla="*/ 697 h 701"/>
                  <a:gd name="T16" fmla="*/ 5356 w 5615"/>
                  <a:gd name="T17" fmla="*/ 689 h 701"/>
                  <a:gd name="T18" fmla="*/ 5364 w 5615"/>
                  <a:gd name="T19" fmla="*/ 667 h 701"/>
                  <a:gd name="T20" fmla="*/ 5575 w 5615"/>
                  <a:gd name="T21" fmla="*/ 571 h 701"/>
                  <a:gd name="T22" fmla="*/ 5572 w 5615"/>
                  <a:gd name="T23" fmla="*/ 600 h 701"/>
                  <a:gd name="T24" fmla="*/ 5385 w 5615"/>
                  <a:gd name="T25" fmla="*/ 463 h 701"/>
                  <a:gd name="T26" fmla="*/ 5382 w 5615"/>
                  <a:gd name="T27" fmla="*/ 440 h 701"/>
                  <a:gd name="T28" fmla="*/ 5405 w 5615"/>
                  <a:gd name="T29" fmla="*/ 436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15" h="701">
                    <a:moveTo>
                      <a:pt x="3" y="0"/>
                    </a:moveTo>
                    <a:lnTo>
                      <a:pt x="5584" y="569"/>
                    </a:lnTo>
                    <a:lnTo>
                      <a:pt x="5581" y="603"/>
                    </a:lnTo>
                    <a:lnTo>
                      <a:pt x="0" y="33"/>
                    </a:lnTo>
                    <a:lnTo>
                      <a:pt x="3" y="0"/>
                    </a:lnTo>
                    <a:close/>
                    <a:moveTo>
                      <a:pt x="5405" y="436"/>
                    </a:moveTo>
                    <a:lnTo>
                      <a:pt x="5615" y="589"/>
                    </a:lnTo>
                    <a:lnTo>
                      <a:pt x="5378" y="697"/>
                    </a:lnTo>
                    <a:cubicBezTo>
                      <a:pt x="5370" y="701"/>
                      <a:pt x="5360" y="697"/>
                      <a:pt x="5356" y="689"/>
                    </a:cubicBezTo>
                    <a:cubicBezTo>
                      <a:pt x="5352" y="680"/>
                      <a:pt x="5356" y="670"/>
                      <a:pt x="5364" y="667"/>
                    </a:cubicBezTo>
                    <a:lnTo>
                      <a:pt x="5575" y="571"/>
                    </a:lnTo>
                    <a:lnTo>
                      <a:pt x="5572" y="600"/>
                    </a:lnTo>
                    <a:lnTo>
                      <a:pt x="5385" y="463"/>
                    </a:lnTo>
                    <a:cubicBezTo>
                      <a:pt x="5378" y="458"/>
                      <a:pt x="5376" y="447"/>
                      <a:pt x="5382" y="440"/>
                    </a:cubicBezTo>
                    <a:cubicBezTo>
                      <a:pt x="5387" y="432"/>
                      <a:pt x="5397" y="431"/>
                      <a:pt x="5405" y="436"/>
                    </a:cubicBezTo>
                    <a:close/>
                  </a:path>
                </a:pathLst>
              </a:custGeom>
              <a:solidFill>
                <a:srgbClr val="948A54"/>
              </a:solidFill>
              <a:ln w="0" cap="flat">
                <a:solidFill>
                  <a:srgbClr val="948A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25"/>
              <p:cNvSpPr>
                <a:spLocks noEditPoints="1"/>
              </p:cNvSpPr>
              <p:nvPr/>
            </p:nvSpPr>
            <p:spPr bwMode="auto">
              <a:xfrm>
                <a:off x="4214813" y="3644901"/>
                <a:ext cx="2212975" cy="82550"/>
              </a:xfrm>
              <a:custGeom>
                <a:avLst/>
                <a:gdLst>
                  <a:gd name="T0" fmla="*/ 1 w 8483"/>
                  <a:gd name="T1" fmla="*/ 7 h 348"/>
                  <a:gd name="T2" fmla="*/ 8409 w 8483"/>
                  <a:gd name="T3" fmla="*/ 140 h 348"/>
                  <a:gd name="T4" fmla="*/ 8408 w 8483"/>
                  <a:gd name="T5" fmla="*/ 215 h 348"/>
                  <a:gd name="T6" fmla="*/ 0 w 8483"/>
                  <a:gd name="T7" fmla="*/ 82 h 348"/>
                  <a:gd name="T8" fmla="*/ 1 w 8483"/>
                  <a:gd name="T9" fmla="*/ 7 h 348"/>
                  <a:gd name="T10" fmla="*/ 8205 w 8483"/>
                  <a:gd name="T11" fmla="*/ 10 h 348"/>
                  <a:gd name="T12" fmla="*/ 8483 w 8483"/>
                  <a:gd name="T13" fmla="*/ 178 h 348"/>
                  <a:gd name="T14" fmla="*/ 8200 w 8483"/>
                  <a:gd name="T15" fmla="*/ 338 h 348"/>
                  <a:gd name="T16" fmla="*/ 8149 w 8483"/>
                  <a:gd name="T17" fmla="*/ 323 h 348"/>
                  <a:gd name="T18" fmla="*/ 8163 w 8483"/>
                  <a:gd name="T19" fmla="*/ 272 h 348"/>
                  <a:gd name="T20" fmla="*/ 8390 w 8483"/>
                  <a:gd name="T21" fmla="*/ 145 h 348"/>
                  <a:gd name="T22" fmla="*/ 8389 w 8483"/>
                  <a:gd name="T23" fmla="*/ 209 h 348"/>
                  <a:gd name="T24" fmla="*/ 8166 w 8483"/>
                  <a:gd name="T25" fmla="*/ 75 h 348"/>
                  <a:gd name="T26" fmla="*/ 8166 w 8483"/>
                  <a:gd name="T27" fmla="*/ 75 h 348"/>
                  <a:gd name="T28" fmla="*/ 8153 w 8483"/>
                  <a:gd name="T29" fmla="*/ 23 h 348"/>
                  <a:gd name="T30" fmla="*/ 8205 w 8483"/>
                  <a:gd name="T31" fmla="*/ 1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83" h="348">
                    <a:moveTo>
                      <a:pt x="1" y="7"/>
                    </a:moveTo>
                    <a:lnTo>
                      <a:pt x="8409" y="140"/>
                    </a:lnTo>
                    <a:lnTo>
                      <a:pt x="8408" y="215"/>
                    </a:lnTo>
                    <a:lnTo>
                      <a:pt x="0" y="82"/>
                    </a:lnTo>
                    <a:lnTo>
                      <a:pt x="1" y="7"/>
                    </a:lnTo>
                    <a:close/>
                    <a:moveTo>
                      <a:pt x="8205" y="10"/>
                    </a:moveTo>
                    <a:lnTo>
                      <a:pt x="8483" y="178"/>
                    </a:lnTo>
                    <a:lnTo>
                      <a:pt x="8200" y="338"/>
                    </a:lnTo>
                    <a:cubicBezTo>
                      <a:pt x="8182" y="348"/>
                      <a:pt x="8159" y="341"/>
                      <a:pt x="8149" y="323"/>
                    </a:cubicBezTo>
                    <a:cubicBezTo>
                      <a:pt x="8139" y="305"/>
                      <a:pt x="8145" y="282"/>
                      <a:pt x="8163" y="272"/>
                    </a:cubicBezTo>
                    <a:lnTo>
                      <a:pt x="8390" y="145"/>
                    </a:lnTo>
                    <a:lnTo>
                      <a:pt x="8389" y="209"/>
                    </a:lnTo>
                    <a:lnTo>
                      <a:pt x="8166" y="75"/>
                    </a:lnTo>
                    <a:lnTo>
                      <a:pt x="8166" y="75"/>
                    </a:lnTo>
                    <a:cubicBezTo>
                      <a:pt x="8148" y="64"/>
                      <a:pt x="8143" y="41"/>
                      <a:pt x="8153" y="23"/>
                    </a:cubicBezTo>
                    <a:cubicBezTo>
                      <a:pt x="8164" y="5"/>
                      <a:pt x="8187" y="0"/>
                      <a:pt x="8205" y="10"/>
                    </a:cubicBezTo>
                    <a:close/>
                  </a:path>
                </a:pathLst>
              </a:custGeom>
              <a:solidFill>
                <a:srgbClr val="FAC090"/>
              </a:solidFill>
              <a:ln w="0" cap="flat">
                <a:solidFill>
                  <a:srgbClr val="FAC09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26"/>
              <p:cNvSpPr>
                <a:spLocks noEditPoints="1"/>
              </p:cNvSpPr>
              <p:nvPr/>
            </p:nvSpPr>
            <p:spPr bwMode="auto">
              <a:xfrm>
                <a:off x="2422526" y="2998789"/>
                <a:ext cx="1563688" cy="941388"/>
              </a:xfrm>
              <a:custGeom>
                <a:avLst/>
                <a:gdLst>
                  <a:gd name="T0" fmla="*/ 11497 w 11979"/>
                  <a:gd name="T1" fmla="*/ 293 h 7919"/>
                  <a:gd name="T2" fmla="*/ 11979 w 11979"/>
                  <a:gd name="T3" fmla="*/ 55 h 7919"/>
                  <a:gd name="T4" fmla="*/ 11330 w 11979"/>
                  <a:gd name="T5" fmla="*/ 404 h 7919"/>
                  <a:gd name="T6" fmla="*/ 10922 w 11979"/>
                  <a:gd name="T7" fmla="*/ 753 h 7919"/>
                  <a:gd name="T8" fmla="*/ 11330 w 11979"/>
                  <a:gd name="T9" fmla="*/ 404 h 7919"/>
                  <a:gd name="T10" fmla="*/ 10273 w 11979"/>
                  <a:gd name="T11" fmla="*/ 1101 h 7919"/>
                  <a:gd name="T12" fmla="*/ 10755 w 11979"/>
                  <a:gd name="T13" fmla="*/ 863 h 7919"/>
                  <a:gd name="T14" fmla="*/ 10106 w 11979"/>
                  <a:gd name="T15" fmla="*/ 1211 h 7919"/>
                  <a:gd name="T16" fmla="*/ 9697 w 11979"/>
                  <a:gd name="T17" fmla="*/ 1561 h 7919"/>
                  <a:gd name="T18" fmla="*/ 10106 w 11979"/>
                  <a:gd name="T19" fmla="*/ 1211 h 7919"/>
                  <a:gd name="T20" fmla="*/ 9049 w 11979"/>
                  <a:gd name="T21" fmla="*/ 1909 h 7919"/>
                  <a:gd name="T22" fmla="*/ 9531 w 11979"/>
                  <a:gd name="T23" fmla="*/ 1671 h 7919"/>
                  <a:gd name="T24" fmla="*/ 8882 w 11979"/>
                  <a:gd name="T25" fmla="*/ 2019 h 7919"/>
                  <a:gd name="T26" fmla="*/ 8473 w 11979"/>
                  <a:gd name="T27" fmla="*/ 2368 h 7919"/>
                  <a:gd name="T28" fmla="*/ 8882 w 11979"/>
                  <a:gd name="T29" fmla="*/ 2019 h 7919"/>
                  <a:gd name="T30" fmla="*/ 7824 w 11979"/>
                  <a:gd name="T31" fmla="*/ 2717 h 7919"/>
                  <a:gd name="T32" fmla="*/ 8306 w 11979"/>
                  <a:gd name="T33" fmla="*/ 2478 h 7919"/>
                  <a:gd name="T34" fmla="*/ 7658 w 11979"/>
                  <a:gd name="T35" fmla="*/ 2827 h 7919"/>
                  <a:gd name="T36" fmla="*/ 7249 w 11979"/>
                  <a:gd name="T37" fmla="*/ 3176 h 7919"/>
                  <a:gd name="T38" fmla="*/ 7658 w 11979"/>
                  <a:gd name="T39" fmla="*/ 2827 h 7919"/>
                  <a:gd name="T40" fmla="*/ 6600 w 11979"/>
                  <a:gd name="T41" fmla="*/ 3524 h 7919"/>
                  <a:gd name="T42" fmla="*/ 7082 w 11979"/>
                  <a:gd name="T43" fmla="*/ 3286 h 7919"/>
                  <a:gd name="T44" fmla="*/ 6433 w 11979"/>
                  <a:gd name="T45" fmla="*/ 3634 h 7919"/>
                  <a:gd name="T46" fmla="*/ 6025 w 11979"/>
                  <a:gd name="T47" fmla="*/ 3984 h 7919"/>
                  <a:gd name="T48" fmla="*/ 6433 w 11979"/>
                  <a:gd name="T49" fmla="*/ 3634 h 7919"/>
                  <a:gd name="T50" fmla="*/ 5376 w 11979"/>
                  <a:gd name="T51" fmla="*/ 4332 h 7919"/>
                  <a:gd name="T52" fmla="*/ 5858 w 11979"/>
                  <a:gd name="T53" fmla="*/ 4094 h 7919"/>
                  <a:gd name="T54" fmla="*/ 5209 w 11979"/>
                  <a:gd name="T55" fmla="*/ 4442 h 7919"/>
                  <a:gd name="T56" fmla="*/ 4801 w 11979"/>
                  <a:gd name="T57" fmla="*/ 4792 h 7919"/>
                  <a:gd name="T58" fmla="*/ 5209 w 11979"/>
                  <a:gd name="T59" fmla="*/ 4442 h 7919"/>
                  <a:gd name="T60" fmla="*/ 4152 w 11979"/>
                  <a:gd name="T61" fmla="*/ 5140 h 7919"/>
                  <a:gd name="T62" fmla="*/ 4634 w 11979"/>
                  <a:gd name="T63" fmla="*/ 4902 h 7919"/>
                  <a:gd name="T64" fmla="*/ 3985 w 11979"/>
                  <a:gd name="T65" fmla="*/ 5250 h 7919"/>
                  <a:gd name="T66" fmla="*/ 3576 w 11979"/>
                  <a:gd name="T67" fmla="*/ 5599 h 7919"/>
                  <a:gd name="T68" fmla="*/ 3985 w 11979"/>
                  <a:gd name="T69" fmla="*/ 5250 h 7919"/>
                  <a:gd name="T70" fmla="*/ 2928 w 11979"/>
                  <a:gd name="T71" fmla="*/ 5947 h 7919"/>
                  <a:gd name="T72" fmla="*/ 3409 w 11979"/>
                  <a:gd name="T73" fmla="*/ 5709 h 7919"/>
                  <a:gd name="T74" fmla="*/ 2761 w 11979"/>
                  <a:gd name="T75" fmla="*/ 6058 h 7919"/>
                  <a:gd name="T76" fmla="*/ 2352 w 11979"/>
                  <a:gd name="T77" fmla="*/ 6407 h 7919"/>
                  <a:gd name="T78" fmla="*/ 2761 w 11979"/>
                  <a:gd name="T79" fmla="*/ 6058 h 7919"/>
                  <a:gd name="T80" fmla="*/ 1703 w 11979"/>
                  <a:gd name="T81" fmla="*/ 6755 h 7919"/>
                  <a:gd name="T82" fmla="*/ 2185 w 11979"/>
                  <a:gd name="T83" fmla="*/ 6517 h 7919"/>
                  <a:gd name="T84" fmla="*/ 1536 w 11979"/>
                  <a:gd name="T85" fmla="*/ 6865 h 7919"/>
                  <a:gd name="T86" fmla="*/ 1128 w 11979"/>
                  <a:gd name="T87" fmla="*/ 7215 h 7919"/>
                  <a:gd name="T88" fmla="*/ 1536 w 11979"/>
                  <a:gd name="T89" fmla="*/ 6865 h 7919"/>
                  <a:gd name="T90" fmla="*/ 479 w 11979"/>
                  <a:gd name="T91" fmla="*/ 7563 h 7919"/>
                  <a:gd name="T92" fmla="*/ 961 w 11979"/>
                  <a:gd name="T93" fmla="*/ 7325 h 7919"/>
                  <a:gd name="T94" fmla="*/ 312 w 11979"/>
                  <a:gd name="T95" fmla="*/ 7673 h 7919"/>
                  <a:gd name="T96" fmla="*/ 73 w 11979"/>
                  <a:gd name="T97" fmla="*/ 7911 h 7919"/>
                  <a:gd name="T98" fmla="*/ 312 w 11979"/>
                  <a:gd name="T99" fmla="*/ 7673 h 7919"/>
                  <a:gd name="T100" fmla="*/ 0 w 11979"/>
                  <a:gd name="T101" fmla="*/ 7919 h 7919"/>
                  <a:gd name="T102" fmla="*/ 551 w 11979"/>
                  <a:gd name="T103" fmla="*/ 7855 h 7919"/>
                  <a:gd name="T104" fmla="*/ 53 w 11979"/>
                  <a:gd name="T105" fmla="*/ 7849 h 7919"/>
                  <a:gd name="T106" fmla="*/ 290 w 11979"/>
                  <a:gd name="T107" fmla="*/ 7482 h 7919"/>
                  <a:gd name="T108" fmla="*/ 231 w 11979"/>
                  <a:gd name="T109" fmla="*/ 7453 h 7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979" h="7919">
                    <a:moveTo>
                      <a:pt x="11942" y="0"/>
                    </a:moveTo>
                    <a:lnTo>
                      <a:pt x="11497" y="293"/>
                    </a:lnTo>
                    <a:lnTo>
                      <a:pt x="11534" y="349"/>
                    </a:lnTo>
                    <a:lnTo>
                      <a:pt x="11979" y="55"/>
                    </a:lnTo>
                    <a:lnTo>
                      <a:pt x="11942" y="0"/>
                    </a:lnTo>
                    <a:close/>
                    <a:moveTo>
                      <a:pt x="11330" y="404"/>
                    </a:moveTo>
                    <a:lnTo>
                      <a:pt x="10885" y="697"/>
                    </a:lnTo>
                    <a:lnTo>
                      <a:pt x="10922" y="753"/>
                    </a:lnTo>
                    <a:lnTo>
                      <a:pt x="11367" y="459"/>
                    </a:lnTo>
                    <a:lnTo>
                      <a:pt x="11330" y="404"/>
                    </a:lnTo>
                    <a:close/>
                    <a:moveTo>
                      <a:pt x="10718" y="807"/>
                    </a:moveTo>
                    <a:lnTo>
                      <a:pt x="10273" y="1101"/>
                    </a:lnTo>
                    <a:lnTo>
                      <a:pt x="10310" y="1157"/>
                    </a:lnTo>
                    <a:lnTo>
                      <a:pt x="10755" y="863"/>
                    </a:lnTo>
                    <a:lnTo>
                      <a:pt x="10718" y="807"/>
                    </a:lnTo>
                    <a:close/>
                    <a:moveTo>
                      <a:pt x="10106" y="1211"/>
                    </a:moveTo>
                    <a:lnTo>
                      <a:pt x="9661" y="1505"/>
                    </a:lnTo>
                    <a:lnTo>
                      <a:pt x="9697" y="1561"/>
                    </a:lnTo>
                    <a:lnTo>
                      <a:pt x="10143" y="1267"/>
                    </a:lnTo>
                    <a:lnTo>
                      <a:pt x="10106" y="1211"/>
                    </a:lnTo>
                    <a:close/>
                    <a:moveTo>
                      <a:pt x="9494" y="1615"/>
                    </a:moveTo>
                    <a:lnTo>
                      <a:pt x="9049" y="1909"/>
                    </a:lnTo>
                    <a:lnTo>
                      <a:pt x="9085" y="1964"/>
                    </a:lnTo>
                    <a:lnTo>
                      <a:pt x="9531" y="1671"/>
                    </a:lnTo>
                    <a:lnTo>
                      <a:pt x="9494" y="1615"/>
                    </a:lnTo>
                    <a:close/>
                    <a:moveTo>
                      <a:pt x="8882" y="2019"/>
                    </a:moveTo>
                    <a:lnTo>
                      <a:pt x="8437" y="2313"/>
                    </a:lnTo>
                    <a:lnTo>
                      <a:pt x="8473" y="2368"/>
                    </a:lnTo>
                    <a:lnTo>
                      <a:pt x="8918" y="2075"/>
                    </a:lnTo>
                    <a:lnTo>
                      <a:pt x="8882" y="2019"/>
                    </a:lnTo>
                    <a:close/>
                    <a:moveTo>
                      <a:pt x="8270" y="2423"/>
                    </a:moveTo>
                    <a:lnTo>
                      <a:pt x="7824" y="2717"/>
                    </a:lnTo>
                    <a:lnTo>
                      <a:pt x="7861" y="2772"/>
                    </a:lnTo>
                    <a:lnTo>
                      <a:pt x="8306" y="2478"/>
                    </a:lnTo>
                    <a:lnTo>
                      <a:pt x="8270" y="2423"/>
                    </a:lnTo>
                    <a:close/>
                    <a:moveTo>
                      <a:pt x="7658" y="2827"/>
                    </a:moveTo>
                    <a:lnTo>
                      <a:pt x="7212" y="3120"/>
                    </a:lnTo>
                    <a:lnTo>
                      <a:pt x="7249" y="3176"/>
                    </a:lnTo>
                    <a:lnTo>
                      <a:pt x="7694" y="2882"/>
                    </a:lnTo>
                    <a:lnTo>
                      <a:pt x="7658" y="2827"/>
                    </a:lnTo>
                    <a:close/>
                    <a:moveTo>
                      <a:pt x="7045" y="3231"/>
                    </a:moveTo>
                    <a:lnTo>
                      <a:pt x="6600" y="3524"/>
                    </a:lnTo>
                    <a:lnTo>
                      <a:pt x="6637" y="3580"/>
                    </a:lnTo>
                    <a:lnTo>
                      <a:pt x="7082" y="3286"/>
                    </a:lnTo>
                    <a:lnTo>
                      <a:pt x="7045" y="3231"/>
                    </a:lnTo>
                    <a:close/>
                    <a:moveTo>
                      <a:pt x="6433" y="3634"/>
                    </a:moveTo>
                    <a:lnTo>
                      <a:pt x="5988" y="3928"/>
                    </a:lnTo>
                    <a:lnTo>
                      <a:pt x="6025" y="3984"/>
                    </a:lnTo>
                    <a:lnTo>
                      <a:pt x="6470" y="3690"/>
                    </a:lnTo>
                    <a:lnTo>
                      <a:pt x="6433" y="3634"/>
                    </a:lnTo>
                    <a:close/>
                    <a:moveTo>
                      <a:pt x="5821" y="4038"/>
                    </a:moveTo>
                    <a:lnTo>
                      <a:pt x="5376" y="4332"/>
                    </a:lnTo>
                    <a:lnTo>
                      <a:pt x="5413" y="4388"/>
                    </a:lnTo>
                    <a:lnTo>
                      <a:pt x="5858" y="4094"/>
                    </a:lnTo>
                    <a:lnTo>
                      <a:pt x="5821" y="4038"/>
                    </a:lnTo>
                    <a:close/>
                    <a:moveTo>
                      <a:pt x="5209" y="4442"/>
                    </a:moveTo>
                    <a:lnTo>
                      <a:pt x="4764" y="4736"/>
                    </a:lnTo>
                    <a:lnTo>
                      <a:pt x="4801" y="4792"/>
                    </a:lnTo>
                    <a:lnTo>
                      <a:pt x="5246" y="4498"/>
                    </a:lnTo>
                    <a:lnTo>
                      <a:pt x="5209" y="4442"/>
                    </a:lnTo>
                    <a:close/>
                    <a:moveTo>
                      <a:pt x="4597" y="4846"/>
                    </a:moveTo>
                    <a:lnTo>
                      <a:pt x="4152" y="5140"/>
                    </a:lnTo>
                    <a:lnTo>
                      <a:pt x="4189" y="5195"/>
                    </a:lnTo>
                    <a:lnTo>
                      <a:pt x="4634" y="4902"/>
                    </a:lnTo>
                    <a:lnTo>
                      <a:pt x="4597" y="4846"/>
                    </a:lnTo>
                    <a:close/>
                    <a:moveTo>
                      <a:pt x="3985" y="5250"/>
                    </a:moveTo>
                    <a:lnTo>
                      <a:pt x="3540" y="5544"/>
                    </a:lnTo>
                    <a:lnTo>
                      <a:pt x="3576" y="5599"/>
                    </a:lnTo>
                    <a:lnTo>
                      <a:pt x="4022" y="5306"/>
                    </a:lnTo>
                    <a:lnTo>
                      <a:pt x="3985" y="5250"/>
                    </a:lnTo>
                    <a:close/>
                    <a:moveTo>
                      <a:pt x="3373" y="5654"/>
                    </a:moveTo>
                    <a:lnTo>
                      <a:pt x="2928" y="5947"/>
                    </a:lnTo>
                    <a:lnTo>
                      <a:pt x="2964" y="6003"/>
                    </a:lnTo>
                    <a:lnTo>
                      <a:pt x="3409" y="5709"/>
                    </a:lnTo>
                    <a:lnTo>
                      <a:pt x="3373" y="5654"/>
                    </a:lnTo>
                    <a:close/>
                    <a:moveTo>
                      <a:pt x="2761" y="6058"/>
                    </a:moveTo>
                    <a:lnTo>
                      <a:pt x="2316" y="6351"/>
                    </a:lnTo>
                    <a:lnTo>
                      <a:pt x="2352" y="6407"/>
                    </a:lnTo>
                    <a:lnTo>
                      <a:pt x="2797" y="6113"/>
                    </a:lnTo>
                    <a:lnTo>
                      <a:pt x="2761" y="6058"/>
                    </a:lnTo>
                    <a:close/>
                    <a:moveTo>
                      <a:pt x="2149" y="6461"/>
                    </a:moveTo>
                    <a:lnTo>
                      <a:pt x="1703" y="6755"/>
                    </a:lnTo>
                    <a:lnTo>
                      <a:pt x="1740" y="6811"/>
                    </a:lnTo>
                    <a:lnTo>
                      <a:pt x="2185" y="6517"/>
                    </a:lnTo>
                    <a:lnTo>
                      <a:pt x="2149" y="6461"/>
                    </a:lnTo>
                    <a:close/>
                    <a:moveTo>
                      <a:pt x="1536" y="6865"/>
                    </a:moveTo>
                    <a:lnTo>
                      <a:pt x="1091" y="7159"/>
                    </a:lnTo>
                    <a:lnTo>
                      <a:pt x="1128" y="7215"/>
                    </a:lnTo>
                    <a:lnTo>
                      <a:pt x="1573" y="6921"/>
                    </a:lnTo>
                    <a:lnTo>
                      <a:pt x="1536" y="6865"/>
                    </a:lnTo>
                    <a:close/>
                    <a:moveTo>
                      <a:pt x="924" y="7269"/>
                    </a:moveTo>
                    <a:lnTo>
                      <a:pt x="479" y="7563"/>
                    </a:lnTo>
                    <a:lnTo>
                      <a:pt x="516" y="7619"/>
                    </a:lnTo>
                    <a:lnTo>
                      <a:pt x="961" y="7325"/>
                    </a:lnTo>
                    <a:lnTo>
                      <a:pt x="924" y="7269"/>
                    </a:lnTo>
                    <a:close/>
                    <a:moveTo>
                      <a:pt x="312" y="7673"/>
                    </a:moveTo>
                    <a:lnTo>
                      <a:pt x="37" y="7855"/>
                    </a:lnTo>
                    <a:lnTo>
                      <a:pt x="73" y="7911"/>
                    </a:lnTo>
                    <a:lnTo>
                      <a:pt x="349" y="7729"/>
                    </a:lnTo>
                    <a:lnTo>
                      <a:pt x="312" y="7673"/>
                    </a:lnTo>
                    <a:close/>
                    <a:moveTo>
                      <a:pt x="231" y="7453"/>
                    </a:moveTo>
                    <a:lnTo>
                      <a:pt x="0" y="7919"/>
                    </a:lnTo>
                    <a:lnTo>
                      <a:pt x="519" y="7890"/>
                    </a:lnTo>
                    <a:cubicBezTo>
                      <a:pt x="538" y="7889"/>
                      <a:pt x="552" y="7874"/>
                      <a:pt x="551" y="7855"/>
                    </a:cubicBezTo>
                    <a:cubicBezTo>
                      <a:pt x="550" y="7837"/>
                      <a:pt x="534" y="7823"/>
                      <a:pt x="516" y="7824"/>
                    </a:cubicBezTo>
                    <a:lnTo>
                      <a:pt x="53" y="7849"/>
                    </a:lnTo>
                    <a:lnTo>
                      <a:pt x="85" y="7897"/>
                    </a:lnTo>
                    <a:lnTo>
                      <a:pt x="290" y="7482"/>
                    </a:lnTo>
                    <a:cubicBezTo>
                      <a:pt x="298" y="7466"/>
                      <a:pt x="292" y="7446"/>
                      <a:pt x="275" y="7438"/>
                    </a:cubicBezTo>
                    <a:cubicBezTo>
                      <a:pt x="259" y="7430"/>
                      <a:pt x="239" y="7436"/>
                      <a:pt x="231" y="7453"/>
                    </a:cubicBezTo>
                    <a:close/>
                  </a:path>
                </a:pathLst>
              </a:custGeom>
              <a:solidFill>
                <a:srgbClr val="404040"/>
              </a:solidFill>
              <a:ln w="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27"/>
              <p:cNvSpPr>
                <a:spLocks noEditPoints="1"/>
              </p:cNvSpPr>
              <p:nvPr/>
            </p:nvSpPr>
            <p:spPr bwMode="auto">
              <a:xfrm>
                <a:off x="2422526" y="3568701"/>
                <a:ext cx="2570163" cy="387350"/>
              </a:xfrm>
              <a:custGeom>
                <a:avLst/>
                <a:gdLst>
                  <a:gd name="T0" fmla="*/ 19174 w 19701"/>
                  <a:gd name="T1" fmla="*/ 147 h 3252"/>
                  <a:gd name="T2" fmla="*/ 18966 w 19701"/>
                  <a:gd name="T3" fmla="*/ 112 h 3252"/>
                  <a:gd name="T4" fmla="*/ 18976 w 19701"/>
                  <a:gd name="T5" fmla="*/ 177 h 3252"/>
                  <a:gd name="T6" fmla="*/ 17714 w 19701"/>
                  <a:gd name="T7" fmla="*/ 304 h 3252"/>
                  <a:gd name="T8" fmla="*/ 18241 w 19701"/>
                  <a:gd name="T9" fmla="*/ 223 h 3252"/>
                  <a:gd name="T10" fmla="*/ 16999 w 19701"/>
                  <a:gd name="T11" fmla="*/ 481 h 3252"/>
                  <a:gd name="T12" fmla="*/ 16792 w 19701"/>
                  <a:gd name="T13" fmla="*/ 445 h 3252"/>
                  <a:gd name="T14" fmla="*/ 16802 w 19701"/>
                  <a:gd name="T15" fmla="*/ 511 h 3252"/>
                  <a:gd name="T16" fmla="*/ 15540 w 19701"/>
                  <a:gd name="T17" fmla="*/ 637 h 3252"/>
                  <a:gd name="T18" fmla="*/ 16067 w 19701"/>
                  <a:gd name="T19" fmla="*/ 556 h 3252"/>
                  <a:gd name="T20" fmla="*/ 14825 w 19701"/>
                  <a:gd name="T21" fmla="*/ 814 h 3252"/>
                  <a:gd name="T22" fmla="*/ 14617 w 19701"/>
                  <a:gd name="T23" fmla="*/ 779 h 3252"/>
                  <a:gd name="T24" fmla="*/ 14627 w 19701"/>
                  <a:gd name="T25" fmla="*/ 845 h 3252"/>
                  <a:gd name="T26" fmla="*/ 13365 w 19701"/>
                  <a:gd name="T27" fmla="*/ 971 h 3252"/>
                  <a:gd name="T28" fmla="*/ 13892 w 19701"/>
                  <a:gd name="T29" fmla="*/ 890 h 3252"/>
                  <a:gd name="T30" fmla="*/ 12650 w 19701"/>
                  <a:gd name="T31" fmla="*/ 1148 h 3252"/>
                  <a:gd name="T32" fmla="*/ 12443 w 19701"/>
                  <a:gd name="T33" fmla="*/ 1112 h 3252"/>
                  <a:gd name="T34" fmla="*/ 12453 w 19701"/>
                  <a:gd name="T35" fmla="*/ 1178 h 3252"/>
                  <a:gd name="T36" fmla="*/ 11191 w 19701"/>
                  <a:gd name="T37" fmla="*/ 1304 h 3252"/>
                  <a:gd name="T38" fmla="*/ 11718 w 19701"/>
                  <a:gd name="T39" fmla="*/ 1223 h 3252"/>
                  <a:gd name="T40" fmla="*/ 10476 w 19701"/>
                  <a:gd name="T41" fmla="*/ 1481 h 3252"/>
                  <a:gd name="T42" fmla="*/ 10268 w 19701"/>
                  <a:gd name="T43" fmla="*/ 1446 h 3252"/>
                  <a:gd name="T44" fmla="*/ 10278 w 19701"/>
                  <a:gd name="T45" fmla="*/ 1512 h 3252"/>
                  <a:gd name="T46" fmla="*/ 9016 w 19701"/>
                  <a:gd name="T47" fmla="*/ 1638 h 3252"/>
                  <a:gd name="T48" fmla="*/ 9543 w 19701"/>
                  <a:gd name="T49" fmla="*/ 1557 h 3252"/>
                  <a:gd name="T50" fmla="*/ 8301 w 19701"/>
                  <a:gd name="T51" fmla="*/ 1815 h 3252"/>
                  <a:gd name="T52" fmla="*/ 8093 w 19701"/>
                  <a:gd name="T53" fmla="*/ 1779 h 3252"/>
                  <a:gd name="T54" fmla="*/ 8104 w 19701"/>
                  <a:gd name="T55" fmla="*/ 1845 h 3252"/>
                  <a:gd name="T56" fmla="*/ 6841 w 19701"/>
                  <a:gd name="T57" fmla="*/ 1971 h 3252"/>
                  <a:gd name="T58" fmla="*/ 7369 w 19701"/>
                  <a:gd name="T59" fmla="*/ 1891 h 3252"/>
                  <a:gd name="T60" fmla="*/ 6127 w 19701"/>
                  <a:gd name="T61" fmla="*/ 2149 h 3252"/>
                  <a:gd name="T62" fmla="*/ 5919 w 19701"/>
                  <a:gd name="T63" fmla="*/ 2113 h 3252"/>
                  <a:gd name="T64" fmla="*/ 5929 w 19701"/>
                  <a:gd name="T65" fmla="*/ 2179 h 3252"/>
                  <a:gd name="T66" fmla="*/ 4667 w 19701"/>
                  <a:gd name="T67" fmla="*/ 2305 h 3252"/>
                  <a:gd name="T68" fmla="*/ 5194 w 19701"/>
                  <a:gd name="T69" fmla="*/ 2224 h 3252"/>
                  <a:gd name="T70" fmla="*/ 3952 w 19701"/>
                  <a:gd name="T71" fmla="*/ 2482 h 3252"/>
                  <a:gd name="T72" fmla="*/ 3744 w 19701"/>
                  <a:gd name="T73" fmla="*/ 2447 h 3252"/>
                  <a:gd name="T74" fmla="*/ 3754 w 19701"/>
                  <a:gd name="T75" fmla="*/ 2512 h 3252"/>
                  <a:gd name="T76" fmla="*/ 2492 w 19701"/>
                  <a:gd name="T77" fmla="*/ 2639 h 3252"/>
                  <a:gd name="T78" fmla="*/ 3019 w 19701"/>
                  <a:gd name="T79" fmla="*/ 2558 h 3252"/>
                  <a:gd name="T80" fmla="*/ 1778 w 19701"/>
                  <a:gd name="T81" fmla="*/ 2816 h 3252"/>
                  <a:gd name="T82" fmla="*/ 1570 w 19701"/>
                  <a:gd name="T83" fmla="*/ 2780 h 3252"/>
                  <a:gd name="T84" fmla="*/ 1580 w 19701"/>
                  <a:gd name="T85" fmla="*/ 2846 h 3252"/>
                  <a:gd name="T86" fmla="*/ 318 w 19701"/>
                  <a:gd name="T87" fmla="*/ 2972 h 3252"/>
                  <a:gd name="T88" fmla="*/ 845 w 19701"/>
                  <a:gd name="T89" fmla="*/ 2891 h 3252"/>
                  <a:gd name="T90" fmla="*/ 70 w 19701"/>
                  <a:gd name="T91" fmla="*/ 3078 h 3252"/>
                  <a:gd name="T92" fmla="*/ 404 w 19701"/>
                  <a:gd name="T93" fmla="*/ 2727 h 3252"/>
                  <a:gd name="T94" fmla="*/ 527 w 19701"/>
                  <a:gd name="T95" fmla="*/ 3227 h 3252"/>
                  <a:gd name="T96" fmla="*/ 86 w 19701"/>
                  <a:gd name="T97" fmla="*/ 3071 h 3252"/>
                  <a:gd name="T98" fmla="*/ 404 w 19701"/>
                  <a:gd name="T99" fmla="*/ 2727 h 3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701" h="3252">
                    <a:moveTo>
                      <a:pt x="19691" y="0"/>
                    </a:moveTo>
                    <a:lnTo>
                      <a:pt x="19164" y="81"/>
                    </a:lnTo>
                    <a:lnTo>
                      <a:pt x="19174" y="147"/>
                    </a:lnTo>
                    <a:lnTo>
                      <a:pt x="19701" y="66"/>
                    </a:lnTo>
                    <a:lnTo>
                      <a:pt x="19691" y="0"/>
                    </a:lnTo>
                    <a:close/>
                    <a:moveTo>
                      <a:pt x="18966" y="112"/>
                    </a:moveTo>
                    <a:lnTo>
                      <a:pt x="18439" y="192"/>
                    </a:lnTo>
                    <a:lnTo>
                      <a:pt x="18449" y="258"/>
                    </a:lnTo>
                    <a:lnTo>
                      <a:pt x="18976" y="177"/>
                    </a:lnTo>
                    <a:lnTo>
                      <a:pt x="18966" y="112"/>
                    </a:lnTo>
                    <a:close/>
                    <a:moveTo>
                      <a:pt x="18241" y="223"/>
                    </a:moveTo>
                    <a:lnTo>
                      <a:pt x="17714" y="304"/>
                    </a:lnTo>
                    <a:lnTo>
                      <a:pt x="17724" y="370"/>
                    </a:lnTo>
                    <a:lnTo>
                      <a:pt x="18251" y="289"/>
                    </a:lnTo>
                    <a:lnTo>
                      <a:pt x="18241" y="223"/>
                    </a:lnTo>
                    <a:close/>
                    <a:moveTo>
                      <a:pt x="17517" y="334"/>
                    </a:moveTo>
                    <a:lnTo>
                      <a:pt x="16989" y="415"/>
                    </a:lnTo>
                    <a:lnTo>
                      <a:pt x="16999" y="481"/>
                    </a:lnTo>
                    <a:lnTo>
                      <a:pt x="17527" y="400"/>
                    </a:lnTo>
                    <a:lnTo>
                      <a:pt x="17517" y="334"/>
                    </a:lnTo>
                    <a:close/>
                    <a:moveTo>
                      <a:pt x="16792" y="445"/>
                    </a:moveTo>
                    <a:lnTo>
                      <a:pt x="16264" y="526"/>
                    </a:lnTo>
                    <a:lnTo>
                      <a:pt x="16275" y="592"/>
                    </a:lnTo>
                    <a:lnTo>
                      <a:pt x="16802" y="511"/>
                    </a:lnTo>
                    <a:lnTo>
                      <a:pt x="16792" y="445"/>
                    </a:lnTo>
                    <a:close/>
                    <a:moveTo>
                      <a:pt x="16067" y="556"/>
                    </a:moveTo>
                    <a:lnTo>
                      <a:pt x="15540" y="637"/>
                    </a:lnTo>
                    <a:lnTo>
                      <a:pt x="15550" y="703"/>
                    </a:lnTo>
                    <a:lnTo>
                      <a:pt x="16077" y="622"/>
                    </a:lnTo>
                    <a:lnTo>
                      <a:pt x="16067" y="556"/>
                    </a:lnTo>
                    <a:close/>
                    <a:moveTo>
                      <a:pt x="15342" y="668"/>
                    </a:moveTo>
                    <a:lnTo>
                      <a:pt x="14815" y="748"/>
                    </a:lnTo>
                    <a:lnTo>
                      <a:pt x="14825" y="814"/>
                    </a:lnTo>
                    <a:lnTo>
                      <a:pt x="15352" y="733"/>
                    </a:lnTo>
                    <a:lnTo>
                      <a:pt x="15342" y="668"/>
                    </a:lnTo>
                    <a:close/>
                    <a:moveTo>
                      <a:pt x="14617" y="779"/>
                    </a:moveTo>
                    <a:lnTo>
                      <a:pt x="14090" y="860"/>
                    </a:lnTo>
                    <a:lnTo>
                      <a:pt x="14100" y="925"/>
                    </a:lnTo>
                    <a:lnTo>
                      <a:pt x="14627" y="845"/>
                    </a:lnTo>
                    <a:lnTo>
                      <a:pt x="14617" y="779"/>
                    </a:lnTo>
                    <a:close/>
                    <a:moveTo>
                      <a:pt x="13892" y="890"/>
                    </a:moveTo>
                    <a:lnTo>
                      <a:pt x="13365" y="971"/>
                    </a:lnTo>
                    <a:lnTo>
                      <a:pt x="13375" y="1037"/>
                    </a:lnTo>
                    <a:lnTo>
                      <a:pt x="13902" y="956"/>
                    </a:lnTo>
                    <a:lnTo>
                      <a:pt x="13892" y="890"/>
                    </a:lnTo>
                    <a:close/>
                    <a:moveTo>
                      <a:pt x="13167" y="1001"/>
                    </a:moveTo>
                    <a:lnTo>
                      <a:pt x="12640" y="1082"/>
                    </a:lnTo>
                    <a:lnTo>
                      <a:pt x="12650" y="1148"/>
                    </a:lnTo>
                    <a:lnTo>
                      <a:pt x="13177" y="1067"/>
                    </a:lnTo>
                    <a:lnTo>
                      <a:pt x="13167" y="1001"/>
                    </a:lnTo>
                    <a:close/>
                    <a:moveTo>
                      <a:pt x="12443" y="1112"/>
                    </a:moveTo>
                    <a:lnTo>
                      <a:pt x="11915" y="1193"/>
                    </a:lnTo>
                    <a:lnTo>
                      <a:pt x="11925" y="1259"/>
                    </a:lnTo>
                    <a:lnTo>
                      <a:pt x="12453" y="1178"/>
                    </a:lnTo>
                    <a:lnTo>
                      <a:pt x="12443" y="1112"/>
                    </a:lnTo>
                    <a:close/>
                    <a:moveTo>
                      <a:pt x="11718" y="1223"/>
                    </a:moveTo>
                    <a:lnTo>
                      <a:pt x="11191" y="1304"/>
                    </a:lnTo>
                    <a:lnTo>
                      <a:pt x="11201" y="1370"/>
                    </a:lnTo>
                    <a:lnTo>
                      <a:pt x="11728" y="1289"/>
                    </a:lnTo>
                    <a:lnTo>
                      <a:pt x="11718" y="1223"/>
                    </a:lnTo>
                    <a:close/>
                    <a:moveTo>
                      <a:pt x="10993" y="1335"/>
                    </a:moveTo>
                    <a:lnTo>
                      <a:pt x="10466" y="1416"/>
                    </a:lnTo>
                    <a:lnTo>
                      <a:pt x="10476" y="1481"/>
                    </a:lnTo>
                    <a:lnTo>
                      <a:pt x="11003" y="1401"/>
                    </a:lnTo>
                    <a:lnTo>
                      <a:pt x="10993" y="1335"/>
                    </a:lnTo>
                    <a:close/>
                    <a:moveTo>
                      <a:pt x="10268" y="1446"/>
                    </a:moveTo>
                    <a:lnTo>
                      <a:pt x="9741" y="1527"/>
                    </a:lnTo>
                    <a:lnTo>
                      <a:pt x="9751" y="1593"/>
                    </a:lnTo>
                    <a:lnTo>
                      <a:pt x="10278" y="1512"/>
                    </a:lnTo>
                    <a:lnTo>
                      <a:pt x="10268" y="1446"/>
                    </a:lnTo>
                    <a:close/>
                    <a:moveTo>
                      <a:pt x="9543" y="1557"/>
                    </a:moveTo>
                    <a:lnTo>
                      <a:pt x="9016" y="1638"/>
                    </a:lnTo>
                    <a:lnTo>
                      <a:pt x="9026" y="1704"/>
                    </a:lnTo>
                    <a:lnTo>
                      <a:pt x="9553" y="1623"/>
                    </a:lnTo>
                    <a:lnTo>
                      <a:pt x="9543" y="1557"/>
                    </a:lnTo>
                    <a:close/>
                    <a:moveTo>
                      <a:pt x="8818" y="1668"/>
                    </a:moveTo>
                    <a:lnTo>
                      <a:pt x="8291" y="1749"/>
                    </a:lnTo>
                    <a:lnTo>
                      <a:pt x="8301" y="1815"/>
                    </a:lnTo>
                    <a:lnTo>
                      <a:pt x="8828" y="1734"/>
                    </a:lnTo>
                    <a:lnTo>
                      <a:pt x="8818" y="1668"/>
                    </a:lnTo>
                    <a:close/>
                    <a:moveTo>
                      <a:pt x="8093" y="1779"/>
                    </a:moveTo>
                    <a:lnTo>
                      <a:pt x="7566" y="1860"/>
                    </a:lnTo>
                    <a:lnTo>
                      <a:pt x="7576" y="1926"/>
                    </a:lnTo>
                    <a:lnTo>
                      <a:pt x="8104" y="1845"/>
                    </a:lnTo>
                    <a:lnTo>
                      <a:pt x="8093" y="1779"/>
                    </a:lnTo>
                    <a:close/>
                    <a:moveTo>
                      <a:pt x="7369" y="1891"/>
                    </a:moveTo>
                    <a:lnTo>
                      <a:pt x="6841" y="1971"/>
                    </a:lnTo>
                    <a:lnTo>
                      <a:pt x="6851" y="2037"/>
                    </a:lnTo>
                    <a:lnTo>
                      <a:pt x="7379" y="1956"/>
                    </a:lnTo>
                    <a:lnTo>
                      <a:pt x="7369" y="1891"/>
                    </a:lnTo>
                    <a:close/>
                    <a:moveTo>
                      <a:pt x="6644" y="2002"/>
                    </a:moveTo>
                    <a:lnTo>
                      <a:pt x="6117" y="2083"/>
                    </a:lnTo>
                    <a:lnTo>
                      <a:pt x="6127" y="2149"/>
                    </a:lnTo>
                    <a:lnTo>
                      <a:pt x="6654" y="2068"/>
                    </a:lnTo>
                    <a:lnTo>
                      <a:pt x="6644" y="2002"/>
                    </a:lnTo>
                    <a:close/>
                    <a:moveTo>
                      <a:pt x="5919" y="2113"/>
                    </a:moveTo>
                    <a:lnTo>
                      <a:pt x="5392" y="2194"/>
                    </a:lnTo>
                    <a:lnTo>
                      <a:pt x="5402" y="2260"/>
                    </a:lnTo>
                    <a:lnTo>
                      <a:pt x="5929" y="2179"/>
                    </a:lnTo>
                    <a:lnTo>
                      <a:pt x="5919" y="2113"/>
                    </a:lnTo>
                    <a:close/>
                    <a:moveTo>
                      <a:pt x="5194" y="2224"/>
                    </a:moveTo>
                    <a:lnTo>
                      <a:pt x="4667" y="2305"/>
                    </a:lnTo>
                    <a:lnTo>
                      <a:pt x="4677" y="2371"/>
                    </a:lnTo>
                    <a:lnTo>
                      <a:pt x="5204" y="2290"/>
                    </a:lnTo>
                    <a:lnTo>
                      <a:pt x="5194" y="2224"/>
                    </a:lnTo>
                    <a:close/>
                    <a:moveTo>
                      <a:pt x="4469" y="2335"/>
                    </a:moveTo>
                    <a:lnTo>
                      <a:pt x="3942" y="2416"/>
                    </a:lnTo>
                    <a:lnTo>
                      <a:pt x="3952" y="2482"/>
                    </a:lnTo>
                    <a:lnTo>
                      <a:pt x="4479" y="2401"/>
                    </a:lnTo>
                    <a:lnTo>
                      <a:pt x="4469" y="2335"/>
                    </a:lnTo>
                    <a:close/>
                    <a:moveTo>
                      <a:pt x="3744" y="2447"/>
                    </a:moveTo>
                    <a:lnTo>
                      <a:pt x="3217" y="2527"/>
                    </a:lnTo>
                    <a:lnTo>
                      <a:pt x="3227" y="2593"/>
                    </a:lnTo>
                    <a:lnTo>
                      <a:pt x="3754" y="2512"/>
                    </a:lnTo>
                    <a:lnTo>
                      <a:pt x="3744" y="2447"/>
                    </a:lnTo>
                    <a:close/>
                    <a:moveTo>
                      <a:pt x="3019" y="2558"/>
                    </a:moveTo>
                    <a:lnTo>
                      <a:pt x="2492" y="2639"/>
                    </a:lnTo>
                    <a:lnTo>
                      <a:pt x="2502" y="2704"/>
                    </a:lnTo>
                    <a:lnTo>
                      <a:pt x="3030" y="2624"/>
                    </a:lnTo>
                    <a:lnTo>
                      <a:pt x="3019" y="2558"/>
                    </a:lnTo>
                    <a:close/>
                    <a:moveTo>
                      <a:pt x="2295" y="2669"/>
                    </a:moveTo>
                    <a:lnTo>
                      <a:pt x="1767" y="2750"/>
                    </a:lnTo>
                    <a:lnTo>
                      <a:pt x="1778" y="2816"/>
                    </a:lnTo>
                    <a:lnTo>
                      <a:pt x="2305" y="2735"/>
                    </a:lnTo>
                    <a:lnTo>
                      <a:pt x="2295" y="2669"/>
                    </a:lnTo>
                    <a:close/>
                    <a:moveTo>
                      <a:pt x="1570" y="2780"/>
                    </a:moveTo>
                    <a:lnTo>
                      <a:pt x="1043" y="2861"/>
                    </a:lnTo>
                    <a:lnTo>
                      <a:pt x="1053" y="2927"/>
                    </a:lnTo>
                    <a:lnTo>
                      <a:pt x="1580" y="2846"/>
                    </a:lnTo>
                    <a:lnTo>
                      <a:pt x="1570" y="2780"/>
                    </a:lnTo>
                    <a:close/>
                    <a:moveTo>
                      <a:pt x="845" y="2891"/>
                    </a:moveTo>
                    <a:lnTo>
                      <a:pt x="318" y="2972"/>
                    </a:lnTo>
                    <a:lnTo>
                      <a:pt x="328" y="3038"/>
                    </a:lnTo>
                    <a:lnTo>
                      <a:pt x="855" y="2957"/>
                    </a:lnTo>
                    <a:lnTo>
                      <a:pt x="845" y="2891"/>
                    </a:lnTo>
                    <a:close/>
                    <a:moveTo>
                      <a:pt x="120" y="3002"/>
                    </a:moveTo>
                    <a:lnTo>
                      <a:pt x="60" y="3012"/>
                    </a:lnTo>
                    <a:lnTo>
                      <a:pt x="70" y="3078"/>
                    </a:lnTo>
                    <a:lnTo>
                      <a:pt x="130" y="3068"/>
                    </a:lnTo>
                    <a:lnTo>
                      <a:pt x="120" y="3002"/>
                    </a:lnTo>
                    <a:close/>
                    <a:moveTo>
                      <a:pt x="404" y="2727"/>
                    </a:moveTo>
                    <a:lnTo>
                      <a:pt x="0" y="3055"/>
                    </a:lnTo>
                    <a:lnTo>
                      <a:pt x="484" y="3246"/>
                    </a:lnTo>
                    <a:cubicBezTo>
                      <a:pt x="501" y="3252"/>
                      <a:pt x="520" y="3244"/>
                      <a:pt x="527" y="3227"/>
                    </a:cubicBezTo>
                    <a:cubicBezTo>
                      <a:pt x="534" y="3210"/>
                      <a:pt x="525" y="3190"/>
                      <a:pt x="508" y="3184"/>
                    </a:cubicBezTo>
                    <a:lnTo>
                      <a:pt x="77" y="3014"/>
                    </a:lnTo>
                    <a:lnTo>
                      <a:pt x="86" y="3071"/>
                    </a:lnTo>
                    <a:lnTo>
                      <a:pt x="446" y="2779"/>
                    </a:lnTo>
                    <a:cubicBezTo>
                      <a:pt x="460" y="2768"/>
                      <a:pt x="463" y="2747"/>
                      <a:pt x="451" y="2732"/>
                    </a:cubicBezTo>
                    <a:cubicBezTo>
                      <a:pt x="440" y="2718"/>
                      <a:pt x="419" y="2716"/>
                      <a:pt x="404" y="2727"/>
                    </a:cubicBezTo>
                    <a:close/>
                  </a:path>
                </a:pathLst>
              </a:custGeom>
              <a:solidFill>
                <a:srgbClr val="948A54"/>
              </a:solidFill>
              <a:ln w="0" cap="flat">
                <a:solidFill>
                  <a:srgbClr val="948A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28"/>
              <p:cNvSpPr>
                <a:spLocks noEditPoints="1"/>
              </p:cNvSpPr>
              <p:nvPr/>
            </p:nvSpPr>
            <p:spPr bwMode="auto">
              <a:xfrm>
                <a:off x="2422526" y="3905251"/>
                <a:ext cx="1230313" cy="117475"/>
              </a:xfrm>
              <a:custGeom>
                <a:avLst/>
                <a:gdLst>
                  <a:gd name="T0" fmla="*/ 8894 w 9431"/>
                  <a:gd name="T1" fmla="*/ 954 h 995"/>
                  <a:gd name="T2" fmla="*/ 9431 w 9431"/>
                  <a:gd name="T3" fmla="*/ 928 h 995"/>
                  <a:gd name="T4" fmla="*/ 8695 w 9431"/>
                  <a:gd name="T5" fmla="*/ 938 h 995"/>
                  <a:gd name="T6" fmla="*/ 8168 w 9431"/>
                  <a:gd name="T7" fmla="*/ 831 h 995"/>
                  <a:gd name="T8" fmla="*/ 8695 w 9431"/>
                  <a:gd name="T9" fmla="*/ 938 h 995"/>
                  <a:gd name="T10" fmla="*/ 7432 w 9431"/>
                  <a:gd name="T11" fmla="*/ 841 h 995"/>
                  <a:gd name="T12" fmla="*/ 7969 w 9431"/>
                  <a:gd name="T13" fmla="*/ 815 h 995"/>
                  <a:gd name="T14" fmla="*/ 7233 w 9431"/>
                  <a:gd name="T15" fmla="*/ 826 h 995"/>
                  <a:gd name="T16" fmla="*/ 6706 w 9431"/>
                  <a:gd name="T17" fmla="*/ 718 h 995"/>
                  <a:gd name="T18" fmla="*/ 7233 w 9431"/>
                  <a:gd name="T19" fmla="*/ 826 h 995"/>
                  <a:gd name="T20" fmla="*/ 5970 w 9431"/>
                  <a:gd name="T21" fmla="*/ 728 h 995"/>
                  <a:gd name="T22" fmla="*/ 6507 w 9431"/>
                  <a:gd name="T23" fmla="*/ 703 h 995"/>
                  <a:gd name="T24" fmla="*/ 5770 w 9431"/>
                  <a:gd name="T25" fmla="*/ 713 h 995"/>
                  <a:gd name="T26" fmla="*/ 5244 w 9431"/>
                  <a:gd name="T27" fmla="*/ 605 h 995"/>
                  <a:gd name="T28" fmla="*/ 5770 w 9431"/>
                  <a:gd name="T29" fmla="*/ 713 h 995"/>
                  <a:gd name="T30" fmla="*/ 4507 w 9431"/>
                  <a:gd name="T31" fmla="*/ 615 h 995"/>
                  <a:gd name="T32" fmla="*/ 5044 w 9431"/>
                  <a:gd name="T33" fmla="*/ 590 h 995"/>
                  <a:gd name="T34" fmla="*/ 4308 w 9431"/>
                  <a:gd name="T35" fmla="*/ 600 h 995"/>
                  <a:gd name="T36" fmla="*/ 3781 w 9431"/>
                  <a:gd name="T37" fmla="*/ 493 h 995"/>
                  <a:gd name="T38" fmla="*/ 4308 w 9431"/>
                  <a:gd name="T39" fmla="*/ 600 h 995"/>
                  <a:gd name="T40" fmla="*/ 3045 w 9431"/>
                  <a:gd name="T41" fmla="*/ 503 h 995"/>
                  <a:gd name="T42" fmla="*/ 3582 w 9431"/>
                  <a:gd name="T43" fmla="*/ 477 h 995"/>
                  <a:gd name="T44" fmla="*/ 2846 w 9431"/>
                  <a:gd name="T45" fmla="*/ 487 h 995"/>
                  <a:gd name="T46" fmla="*/ 2319 w 9431"/>
                  <a:gd name="T47" fmla="*/ 380 h 995"/>
                  <a:gd name="T48" fmla="*/ 2846 w 9431"/>
                  <a:gd name="T49" fmla="*/ 487 h 995"/>
                  <a:gd name="T50" fmla="*/ 1583 w 9431"/>
                  <a:gd name="T51" fmla="*/ 390 h 995"/>
                  <a:gd name="T52" fmla="*/ 2120 w 9431"/>
                  <a:gd name="T53" fmla="*/ 365 h 995"/>
                  <a:gd name="T54" fmla="*/ 1383 w 9431"/>
                  <a:gd name="T55" fmla="*/ 375 h 995"/>
                  <a:gd name="T56" fmla="*/ 857 w 9431"/>
                  <a:gd name="T57" fmla="*/ 267 h 995"/>
                  <a:gd name="T58" fmla="*/ 1383 w 9431"/>
                  <a:gd name="T59" fmla="*/ 375 h 995"/>
                  <a:gd name="T60" fmla="*/ 120 w 9431"/>
                  <a:gd name="T61" fmla="*/ 277 h 995"/>
                  <a:gd name="T62" fmla="*/ 657 w 9431"/>
                  <a:gd name="T63" fmla="*/ 252 h 995"/>
                  <a:gd name="T64" fmla="*/ 428 w 9431"/>
                  <a:gd name="T65" fmla="*/ 530 h 995"/>
                  <a:gd name="T66" fmla="*/ 468 w 9431"/>
                  <a:gd name="T67" fmla="*/ 8 h 995"/>
                  <a:gd name="T68" fmla="*/ 497 w 9431"/>
                  <a:gd name="T69" fmla="*/ 68 h 995"/>
                  <a:gd name="T70" fmla="*/ 80 w 9431"/>
                  <a:gd name="T71" fmla="*/ 270 h 995"/>
                  <a:gd name="T72" fmla="*/ 466 w 9431"/>
                  <a:gd name="T73" fmla="*/ 476 h 995"/>
                  <a:gd name="T74" fmla="*/ 428 w 9431"/>
                  <a:gd name="T75" fmla="*/ 530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31" h="995">
                    <a:moveTo>
                      <a:pt x="9426" y="995"/>
                    </a:moveTo>
                    <a:lnTo>
                      <a:pt x="8894" y="954"/>
                    </a:lnTo>
                    <a:lnTo>
                      <a:pt x="8899" y="887"/>
                    </a:lnTo>
                    <a:lnTo>
                      <a:pt x="9431" y="928"/>
                    </a:lnTo>
                    <a:lnTo>
                      <a:pt x="9426" y="995"/>
                    </a:lnTo>
                    <a:close/>
                    <a:moveTo>
                      <a:pt x="8695" y="938"/>
                    </a:moveTo>
                    <a:lnTo>
                      <a:pt x="8163" y="897"/>
                    </a:lnTo>
                    <a:lnTo>
                      <a:pt x="8168" y="831"/>
                    </a:lnTo>
                    <a:lnTo>
                      <a:pt x="8700" y="872"/>
                    </a:lnTo>
                    <a:lnTo>
                      <a:pt x="8695" y="938"/>
                    </a:lnTo>
                    <a:close/>
                    <a:moveTo>
                      <a:pt x="7964" y="882"/>
                    </a:moveTo>
                    <a:lnTo>
                      <a:pt x="7432" y="841"/>
                    </a:lnTo>
                    <a:lnTo>
                      <a:pt x="7437" y="774"/>
                    </a:lnTo>
                    <a:lnTo>
                      <a:pt x="7969" y="815"/>
                    </a:lnTo>
                    <a:lnTo>
                      <a:pt x="7964" y="882"/>
                    </a:lnTo>
                    <a:close/>
                    <a:moveTo>
                      <a:pt x="7233" y="826"/>
                    </a:moveTo>
                    <a:lnTo>
                      <a:pt x="6701" y="785"/>
                    </a:lnTo>
                    <a:lnTo>
                      <a:pt x="6706" y="718"/>
                    </a:lnTo>
                    <a:lnTo>
                      <a:pt x="7238" y="759"/>
                    </a:lnTo>
                    <a:lnTo>
                      <a:pt x="7233" y="826"/>
                    </a:lnTo>
                    <a:close/>
                    <a:moveTo>
                      <a:pt x="6501" y="769"/>
                    </a:moveTo>
                    <a:lnTo>
                      <a:pt x="5970" y="728"/>
                    </a:lnTo>
                    <a:lnTo>
                      <a:pt x="5975" y="662"/>
                    </a:lnTo>
                    <a:lnTo>
                      <a:pt x="6507" y="703"/>
                    </a:lnTo>
                    <a:lnTo>
                      <a:pt x="6501" y="769"/>
                    </a:lnTo>
                    <a:close/>
                    <a:moveTo>
                      <a:pt x="5770" y="713"/>
                    </a:moveTo>
                    <a:lnTo>
                      <a:pt x="5238" y="672"/>
                    </a:lnTo>
                    <a:lnTo>
                      <a:pt x="5244" y="605"/>
                    </a:lnTo>
                    <a:lnTo>
                      <a:pt x="5775" y="646"/>
                    </a:lnTo>
                    <a:lnTo>
                      <a:pt x="5770" y="713"/>
                    </a:lnTo>
                    <a:close/>
                    <a:moveTo>
                      <a:pt x="5039" y="656"/>
                    </a:moveTo>
                    <a:lnTo>
                      <a:pt x="4507" y="615"/>
                    </a:lnTo>
                    <a:lnTo>
                      <a:pt x="4512" y="549"/>
                    </a:lnTo>
                    <a:lnTo>
                      <a:pt x="5044" y="590"/>
                    </a:lnTo>
                    <a:lnTo>
                      <a:pt x="5039" y="656"/>
                    </a:lnTo>
                    <a:close/>
                    <a:moveTo>
                      <a:pt x="4308" y="600"/>
                    </a:moveTo>
                    <a:lnTo>
                      <a:pt x="3776" y="559"/>
                    </a:lnTo>
                    <a:lnTo>
                      <a:pt x="3781" y="493"/>
                    </a:lnTo>
                    <a:lnTo>
                      <a:pt x="4313" y="534"/>
                    </a:lnTo>
                    <a:lnTo>
                      <a:pt x="4308" y="600"/>
                    </a:lnTo>
                    <a:close/>
                    <a:moveTo>
                      <a:pt x="3577" y="544"/>
                    </a:moveTo>
                    <a:lnTo>
                      <a:pt x="3045" y="503"/>
                    </a:lnTo>
                    <a:lnTo>
                      <a:pt x="3050" y="436"/>
                    </a:lnTo>
                    <a:lnTo>
                      <a:pt x="3582" y="477"/>
                    </a:lnTo>
                    <a:lnTo>
                      <a:pt x="3577" y="544"/>
                    </a:lnTo>
                    <a:close/>
                    <a:moveTo>
                      <a:pt x="2846" y="487"/>
                    </a:moveTo>
                    <a:lnTo>
                      <a:pt x="2314" y="446"/>
                    </a:lnTo>
                    <a:lnTo>
                      <a:pt x="2319" y="380"/>
                    </a:lnTo>
                    <a:lnTo>
                      <a:pt x="2851" y="421"/>
                    </a:lnTo>
                    <a:lnTo>
                      <a:pt x="2846" y="487"/>
                    </a:lnTo>
                    <a:close/>
                    <a:moveTo>
                      <a:pt x="2114" y="431"/>
                    </a:moveTo>
                    <a:lnTo>
                      <a:pt x="1583" y="390"/>
                    </a:lnTo>
                    <a:lnTo>
                      <a:pt x="1588" y="324"/>
                    </a:lnTo>
                    <a:lnTo>
                      <a:pt x="2120" y="365"/>
                    </a:lnTo>
                    <a:lnTo>
                      <a:pt x="2114" y="431"/>
                    </a:lnTo>
                    <a:close/>
                    <a:moveTo>
                      <a:pt x="1383" y="375"/>
                    </a:moveTo>
                    <a:lnTo>
                      <a:pt x="851" y="334"/>
                    </a:lnTo>
                    <a:lnTo>
                      <a:pt x="857" y="267"/>
                    </a:lnTo>
                    <a:lnTo>
                      <a:pt x="1388" y="308"/>
                    </a:lnTo>
                    <a:lnTo>
                      <a:pt x="1383" y="375"/>
                    </a:lnTo>
                    <a:close/>
                    <a:moveTo>
                      <a:pt x="652" y="318"/>
                    </a:moveTo>
                    <a:lnTo>
                      <a:pt x="120" y="277"/>
                    </a:lnTo>
                    <a:lnTo>
                      <a:pt x="125" y="211"/>
                    </a:lnTo>
                    <a:lnTo>
                      <a:pt x="657" y="252"/>
                    </a:lnTo>
                    <a:lnTo>
                      <a:pt x="652" y="318"/>
                    </a:lnTo>
                    <a:close/>
                    <a:moveTo>
                      <a:pt x="428" y="530"/>
                    </a:moveTo>
                    <a:lnTo>
                      <a:pt x="0" y="235"/>
                    </a:lnTo>
                    <a:lnTo>
                      <a:pt x="468" y="8"/>
                    </a:lnTo>
                    <a:cubicBezTo>
                      <a:pt x="485" y="0"/>
                      <a:pt x="504" y="7"/>
                      <a:pt x="512" y="23"/>
                    </a:cubicBezTo>
                    <a:cubicBezTo>
                      <a:pt x="521" y="40"/>
                      <a:pt x="514" y="60"/>
                      <a:pt x="497" y="68"/>
                    </a:cubicBezTo>
                    <a:lnTo>
                      <a:pt x="497" y="68"/>
                    </a:lnTo>
                    <a:lnTo>
                      <a:pt x="80" y="270"/>
                    </a:lnTo>
                    <a:lnTo>
                      <a:pt x="85" y="212"/>
                    </a:lnTo>
                    <a:lnTo>
                      <a:pt x="466" y="476"/>
                    </a:lnTo>
                    <a:cubicBezTo>
                      <a:pt x="481" y="486"/>
                      <a:pt x="485" y="507"/>
                      <a:pt x="474" y="522"/>
                    </a:cubicBezTo>
                    <a:cubicBezTo>
                      <a:pt x="464" y="537"/>
                      <a:pt x="443" y="541"/>
                      <a:pt x="428" y="530"/>
                    </a:cubicBezTo>
                    <a:close/>
                  </a:path>
                </a:pathLst>
              </a:custGeom>
              <a:solidFill>
                <a:srgbClr val="93CDDD"/>
              </a:solidFill>
              <a:ln w="0" cap="flat">
                <a:solidFill>
                  <a:srgbClr val="93CD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29"/>
              <p:cNvSpPr>
                <a:spLocks noEditPoints="1"/>
              </p:cNvSpPr>
              <p:nvPr/>
            </p:nvSpPr>
            <p:spPr bwMode="auto">
              <a:xfrm>
                <a:off x="2422526" y="3892551"/>
                <a:ext cx="3162300" cy="104775"/>
              </a:xfrm>
              <a:custGeom>
                <a:avLst/>
                <a:gdLst>
                  <a:gd name="T0" fmla="*/ 11849 w 12116"/>
                  <a:gd name="T1" fmla="*/ 400 h 440"/>
                  <a:gd name="T2" fmla="*/ 11749 w 12116"/>
                  <a:gd name="T3" fmla="*/ 431 h 440"/>
                  <a:gd name="T4" fmla="*/ 11749 w 12116"/>
                  <a:gd name="T5" fmla="*/ 398 h 440"/>
                  <a:gd name="T6" fmla="*/ 11115 w 12116"/>
                  <a:gd name="T7" fmla="*/ 416 h 440"/>
                  <a:gd name="T8" fmla="*/ 11382 w 12116"/>
                  <a:gd name="T9" fmla="*/ 422 h 440"/>
                  <a:gd name="T10" fmla="*/ 10750 w 12116"/>
                  <a:gd name="T11" fmla="*/ 374 h 440"/>
                  <a:gd name="T12" fmla="*/ 10649 w 12116"/>
                  <a:gd name="T13" fmla="*/ 404 h 440"/>
                  <a:gd name="T14" fmla="*/ 10650 w 12116"/>
                  <a:gd name="T15" fmla="*/ 371 h 440"/>
                  <a:gd name="T16" fmla="*/ 10016 w 12116"/>
                  <a:gd name="T17" fmla="*/ 389 h 440"/>
                  <a:gd name="T18" fmla="*/ 10282 w 12116"/>
                  <a:gd name="T19" fmla="*/ 396 h 440"/>
                  <a:gd name="T20" fmla="*/ 9650 w 12116"/>
                  <a:gd name="T21" fmla="*/ 347 h 440"/>
                  <a:gd name="T22" fmla="*/ 9549 w 12116"/>
                  <a:gd name="T23" fmla="*/ 378 h 440"/>
                  <a:gd name="T24" fmla="*/ 9550 w 12116"/>
                  <a:gd name="T25" fmla="*/ 345 h 440"/>
                  <a:gd name="T26" fmla="*/ 8916 w 12116"/>
                  <a:gd name="T27" fmla="*/ 363 h 440"/>
                  <a:gd name="T28" fmla="*/ 9183 w 12116"/>
                  <a:gd name="T29" fmla="*/ 369 h 440"/>
                  <a:gd name="T30" fmla="*/ 8550 w 12116"/>
                  <a:gd name="T31" fmla="*/ 320 h 440"/>
                  <a:gd name="T32" fmla="*/ 8450 w 12116"/>
                  <a:gd name="T33" fmla="*/ 351 h 440"/>
                  <a:gd name="T34" fmla="*/ 8450 w 12116"/>
                  <a:gd name="T35" fmla="*/ 318 h 440"/>
                  <a:gd name="T36" fmla="*/ 7816 w 12116"/>
                  <a:gd name="T37" fmla="*/ 336 h 440"/>
                  <a:gd name="T38" fmla="*/ 8083 w 12116"/>
                  <a:gd name="T39" fmla="*/ 342 h 440"/>
                  <a:gd name="T40" fmla="*/ 7451 w 12116"/>
                  <a:gd name="T41" fmla="*/ 294 h 440"/>
                  <a:gd name="T42" fmla="*/ 7350 w 12116"/>
                  <a:gd name="T43" fmla="*/ 325 h 440"/>
                  <a:gd name="T44" fmla="*/ 7351 w 12116"/>
                  <a:gd name="T45" fmla="*/ 291 h 440"/>
                  <a:gd name="T46" fmla="*/ 6717 w 12116"/>
                  <a:gd name="T47" fmla="*/ 309 h 440"/>
                  <a:gd name="T48" fmla="*/ 6983 w 12116"/>
                  <a:gd name="T49" fmla="*/ 316 h 440"/>
                  <a:gd name="T50" fmla="*/ 6351 w 12116"/>
                  <a:gd name="T51" fmla="*/ 267 h 440"/>
                  <a:gd name="T52" fmla="*/ 6250 w 12116"/>
                  <a:gd name="T53" fmla="*/ 298 h 440"/>
                  <a:gd name="T54" fmla="*/ 6251 w 12116"/>
                  <a:gd name="T55" fmla="*/ 265 h 440"/>
                  <a:gd name="T56" fmla="*/ 5617 w 12116"/>
                  <a:gd name="T57" fmla="*/ 283 h 440"/>
                  <a:gd name="T58" fmla="*/ 5884 w 12116"/>
                  <a:gd name="T59" fmla="*/ 289 h 440"/>
                  <a:gd name="T60" fmla="*/ 5251 w 12116"/>
                  <a:gd name="T61" fmla="*/ 240 h 440"/>
                  <a:gd name="T62" fmla="*/ 5151 w 12116"/>
                  <a:gd name="T63" fmla="*/ 271 h 440"/>
                  <a:gd name="T64" fmla="*/ 5151 w 12116"/>
                  <a:gd name="T65" fmla="*/ 238 h 440"/>
                  <a:gd name="T66" fmla="*/ 4517 w 12116"/>
                  <a:gd name="T67" fmla="*/ 256 h 440"/>
                  <a:gd name="T68" fmla="*/ 4784 w 12116"/>
                  <a:gd name="T69" fmla="*/ 262 h 440"/>
                  <a:gd name="T70" fmla="*/ 4152 w 12116"/>
                  <a:gd name="T71" fmla="*/ 214 h 440"/>
                  <a:gd name="T72" fmla="*/ 4051 w 12116"/>
                  <a:gd name="T73" fmla="*/ 245 h 440"/>
                  <a:gd name="T74" fmla="*/ 4052 w 12116"/>
                  <a:gd name="T75" fmla="*/ 211 h 440"/>
                  <a:gd name="T76" fmla="*/ 3418 w 12116"/>
                  <a:gd name="T77" fmla="*/ 229 h 440"/>
                  <a:gd name="T78" fmla="*/ 3684 w 12116"/>
                  <a:gd name="T79" fmla="*/ 236 h 440"/>
                  <a:gd name="T80" fmla="*/ 3052 w 12116"/>
                  <a:gd name="T81" fmla="*/ 187 h 440"/>
                  <a:gd name="T82" fmla="*/ 2951 w 12116"/>
                  <a:gd name="T83" fmla="*/ 218 h 440"/>
                  <a:gd name="T84" fmla="*/ 2952 w 12116"/>
                  <a:gd name="T85" fmla="*/ 185 h 440"/>
                  <a:gd name="T86" fmla="*/ 2318 w 12116"/>
                  <a:gd name="T87" fmla="*/ 203 h 440"/>
                  <a:gd name="T88" fmla="*/ 2585 w 12116"/>
                  <a:gd name="T89" fmla="*/ 209 h 440"/>
                  <a:gd name="T90" fmla="*/ 1952 w 12116"/>
                  <a:gd name="T91" fmla="*/ 161 h 440"/>
                  <a:gd name="T92" fmla="*/ 1852 w 12116"/>
                  <a:gd name="T93" fmla="*/ 191 h 440"/>
                  <a:gd name="T94" fmla="*/ 1852 w 12116"/>
                  <a:gd name="T95" fmla="*/ 158 h 440"/>
                  <a:gd name="T96" fmla="*/ 1218 w 12116"/>
                  <a:gd name="T97" fmla="*/ 176 h 440"/>
                  <a:gd name="T98" fmla="*/ 1485 w 12116"/>
                  <a:gd name="T99" fmla="*/ 183 h 440"/>
                  <a:gd name="T100" fmla="*/ 853 w 12116"/>
                  <a:gd name="T101" fmla="*/ 134 h 440"/>
                  <a:gd name="T102" fmla="*/ 752 w 12116"/>
                  <a:gd name="T103" fmla="*/ 165 h 440"/>
                  <a:gd name="T104" fmla="*/ 753 w 12116"/>
                  <a:gd name="T105" fmla="*/ 131 h 440"/>
                  <a:gd name="T106" fmla="*/ 119 w 12116"/>
                  <a:gd name="T107" fmla="*/ 149 h 440"/>
                  <a:gd name="T108" fmla="*/ 385 w 12116"/>
                  <a:gd name="T109" fmla="*/ 156 h 440"/>
                  <a:gd name="T110" fmla="*/ 228 w 12116"/>
                  <a:gd name="T111" fmla="*/ 4 h 440"/>
                  <a:gd name="T112" fmla="*/ 41 w 12116"/>
                  <a:gd name="T113" fmla="*/ 145 h 440"/>
                  <a:gd name="T114" fmla="*/ 245 w 12116"/>
                  <a:gd name="T115" fmla="*/ 261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116" h="440">
                    <a:moveTo>
                      <a:pt x="12115" y="440"/>
                    </a:moveTo>
                    <a:lnTo>
                      <a:pt x="11849" y="434"/>
                    </a:lnTo>
                    <a:lnTo>
                      <a:pt x="11849" y="400"/>
                    </a:lnTo>
                    <a:lnTo>
                      <a:pt x="12116" y="407"/>
                    </a:lnTo>
                    <a:lnTo>
                      <a:pt x="12115" y="440"/>
                    </a:lnTo>
                    <a:close/>
                    <a:moveTo>
                      <a:pt x="11749" y="431"/>
                    </a:moveTo>
                    <a:lnTo>
                      <a:pt x="11482" y="425"/>
                    </a:lnTo>
                    <a:lnTo>
                      <a:pt x="11483" y="391"/>
                    </a:lnTo>
                    <a:lnTo>
                      <a:pt x="11749" y="398"/>
                    </a:lnTo>
                    <a:lnTo>
                      <a:pt x="11749" y="431"/>
                    </a:lnTo>
                    <a:close/>
                    <a:moveTo>
                      <a:pt x="11382" y="422"/>
                    </a:moveTo>
                    <a:lnTo>
                      <a:pt x="11115" y="416"/>
                    </a:lnTo>
                    <a:lnTo>
                      <a:pt x="11116" y="382"/>
                    </a:lnTo>
                    <a:lnTo>
                      <a:pt x="11383" y="389"/>
                    </a:lnTo>
                    <a:lnTo>
                      <a:pt x="11382" y="422"/>
                    </a:lnTo>
                    <a:close/>
                    <a:moveTo>
                      <a:pt x="11016" y="413"/>
                    </a:moveTo>
                    <a:lnTo>
                      <a:pt x="10749" y="407"/>
                    </a:lnTo>
                    <a:lnTo>
                      <a:pt x="10750" y="374"/>
                    </a:lnTo>
                    <a:lnTo>
                      <a:pt x="11016" y="380"/>
                    </a:lnTo>
                    <a:lnTo>
                      <a:pt x="11016" y="413"/>
                    </a:lnTo>
                    <a:close/>
                    <a:moveTo>
                      <a:pt x="10649" y="404"/>
                    </a:moveTo>
                    <a:lnTo>
                      <a:pt x="10382" y="398"/>
                    </a:lnTo>
                    <a:lnTo>
                      <a:pt x="10383" y="365"/>
                    </a:lnTo>
                    <a:lnTo>
                      <a:pt x="10650" y="371"/>
                    </a:lnTo>
                    <a:lnTo>
                      <a:pt x="10649" y="404"/>
                    </a:lnTo>
                    <a:close/>
                    <a:moveTo>
                      <a:pt x="10282" y="396"/>
                    </a:moveTo>
                    <a:lnTo>
                      <a:pt x="10016" y="389"/>
                    </a:lnTo>
                    <a:lnTo>
                      <a:pt x="10017" y="356"/>
                    </a:lnTo>
                    <a:lnTo>
                      <a:pt x="10283" y="362"/>
                    </a:lnTo>
                    <a:lnTo>
                      <a:pt x="10282" y="396"/>
                    </a:lnTo>
                    <a:close/>
                    <a:moveTo>
                      <a:pt x="9916" y="387"/>
                    </a:moveTo>
                    <a:lnTo>
                      <a:pt x="9649" y="380"/>
                    </a:lnTo>
                    <a:lnTo>
                      <a:pt x="9650" y="347"/>
                    </a:lnTo>
                    <a:lnTo>
                      <a:pt x="9917" y="353"/>
                    </a:lnTo>
                    <a:lnTo>
                      <a:pt x="9916" y="387"/>
                    </a:lnTo>
                    <a:close/>
                    <a:moveTo>
                      <a:pt x="9549" y="378"/>
                    </a:moveTo>
                    <a:lnTo>
                      <a:pt x="9283" y="371"/>
                    </a:lnTo>
                    <a:lnTo>
                      <a:pt x="9284" y="338"/>
                    </a:lnTo>
                    <a:lnTo>
                      <a:pt x="9550" y="345"/>
                    </a:lnTo>
                    <a:lnTo>
                      <a:pt x="9549" y="378"/>
                    </a:lnTo>
                    <a:close/>
                    <a:moveTo>
                      <a:pt x="9183" y="369"/>
                    </a:moveTo>
                    <a:lnTo>
                      <a:pt x="8916" y="363"/>
                    </a:lnTo>
                    <a:lnTo>
                      <a:pt x="8917" y="329"/>
                    </a:lnTo>
                    <a:lnTo>
                      <a:pt x="9184" y="336"/>
                    </a:lnTo>
                    <a:lnTo>
                      <a:pt x="9183" y="369"/>
                    </a:lnTo>
                    <a:close/>
                    <a:moveTo>
                      <a:pt x="8816" y="360"/>
                    </a:moveTo>
                    <a:lnTo>
                      <a:pt x="8550" y="354"/>
                    </a:lnTo>
                    <a:lnTo>
                      <a:pt x="8550" y="320"/>
                    </a:lnTo>
                    <a:lnTo>
                      <a:pt x="8817" y="327"/>
                    </a:lnTo>
                    <a:lnTo>
                      <a:pt x="8816" y="360"/>
                    </a:lnTo>
                    <a:close/>
                    <a:moveTo>
                      <a:pt x="8450" y="351"/>
                    </a:moveTo>
                    <a:lnTo>
                      <a:pt x="8183" y="345"/>
                    </a:lnTo>
                    <a:lnTo>
                      <a:pt x="8184" y="311"/>
                    </a:lnTo>
                    <a:lnTo>
                      <a:pt x="8450" y="318"/>
                    </a:lnTo>
                    <a:lnTo>
                      <a:pt x="8450" y="351"/>
                    </a:lnTo>
                    <a:close/>
                    <a:moveTo>
                      <a:pt x="8083" y="342"/>
                    </a:moveTo>
                    <a:lnTo>
                      <a:pt x="7816" y="336"/>
                    </a:lnTo>
                    <a:lnTo>
                      <a:pt x="7817" y="303"/>
                    </a:lnTo>
                    <a:lnTo>
                      <a:pt x="8084" y="309"/>
                    </a:lnTo>
                    <a:lnTo>
                      <a:pt x="8083" y="342"/>
                    </a:lnTo>
                    <a:close/>
                    <a:moveTo>
                      <a:pt x="7716" y="333"/>
                    </a:moveTo>
                    <a:lnTo>
                      <a:pt x="7450" y="327"/>
                    </a:lnTo>
                    <a:lnTo>
                      <a:pt x="7451" y="294"/>
                    </a:lnTo>
                    <a:lnTo>
                      <a:pt x="7717" y="300"/>
                    </a:lnTo>
                    <a:lnTo>
                      <a:pt x="7716" y="333"/>
                    </a:lnTo>
                    <a:close/>
                    <a:moveTo>
                      <a:pt x="7350" y="325"/>
                    </a:moveTo>
                    <a:lnTo>
                      <a:pt x="7083" y="318"/>
                    </a:lnTo>
                    <a:lnTo>
                      <a:pt x="7084" y="285"/>
                    </a:lnTo>
                    <a:lnTo>
                      <a:pt x="7351" y="291"/>
                    </a:lnTo>
                    <a:lnTo>
                      <a:pt x="7350" y="325"/>
                    </a:lnTo>
                    <a:close/>
                    <a:moveTo>
                      <a:pt x="6983" y="316"/>
                    </a:moveTo>
                    <a:lnTo>
                      <a:pt x="6717" y="309"/>
                    </a:lnTo>
                    <a:lnTo>
                      <a:pt x="6718" y="276"/>
                    </a:lnTo>
                    <a:lnTo>
                      <a:pt x="6984" y="282"/>
                    </a:lnTo>
                    <a:lnTo>
                      <a:pt x="6983" y="316"/>
                    </a:lnTo>
                    <a:close/>
                    <a:moveTo>
                      <a:pt x="6617" y="307"/>
                    </a:moveTo>
                    <a:lnTo>
                      <a:pt x="6350" y="300"/>
                    </a:lnTo>
                    <a:lnTo>
                      <a:pt x="6351" y="267"/>
                    </a:lnTo>
                    <a:lnTo>
                      <a:pt x="6618" y="274"/>
                    </a:lnTo>
                    <a:lnTo>
                      <a:pt x="6617" y="307"/>
                    </a:lnTo>
                    <a:close/>
                    <a:moveTo>
                      <a:pt x="6250" y="298"/>
                    </a:moveTo>
                    <a:lnTo>
                      <a:pt x="5984" y="291"/>
                    </a:lnTo>
                    <a:lnTo>
                      <a:pt x="5984" y="258"/>
                    </a:lnTo>
                    <a:lnTo>
                      <a:pt x="6251" y="265"/>
                    </a:lnTo>
                    <a:lnTo>
                      <a:pt x="6250" y="298"/>
                    </a:lnTo>
                    <a:close/>
                    <a:moveTo>
                      <a:pt x="5884" y="289"/>
                    </a:moveTo>
                    <a:lnTo>
                      <a:pt x="5617" y="283"/>
                    </a:lnTo>
                    <a:lnTo>
                      <a:pt x="5618" y="249"/>
                    </a:lnTo>
                    <a:lnTo>
                      <a:pt x="5885" y="256"/>
                    </a:lnTo>
                    <a:lnTo>
                      <a:pt x="5884" y="289"/>
                    </a:lnTo>
                    <a:close/>
                    <a:moveTo>
                      <a:pt x="5517" y="280"/>
                    </a:moveTo>
                    <a:lnTo>
                      <a:pt x="5251" y="274"/>
                    </a:lnTo>
                    <a:lnTo>
                      <a:pt x="5251" y="240"/>
                    </a:lnTo>
                    <a:lnTo>
                      <a:pt x="5518" y="247"/>
                    </a:lnTo>
                    <a:lnTo>
                      <a:pt x="5517" y="280"/>
                    </a:lnTo>
                    <a:close/>
                    <a:moveTo>
                      <a:pt x="5151" y="271"/>
                    </a:moveTo>
                    <a:lnTo>
                      <a:pt x="4884" y="265"/>
                    </a:lnTo>
                    <a:lnTo>
                      <a:pt x="4885" y="232"/>
                    </a:lnTo>
                    <a:lnTo>
                      <a:pt x="5151" y="238"/>
                    </a:lnTo>
                    <a:lnTo>
                      <a:pt x="5151" y="271"/>
                    </a:lnTo>
                    <a:close/>
                    <a:moveTo>
                      <a:pt x="4784" y="262"/>
                    </a:moveTo>
                    <a:lnTo>
                      <a:pt x="4517" y="256"/>
                    </a:lnTo>
                    <a:lnTo>
                      <a:pt x="4518" y="223"/>
                    </a:lnTo>
                    <a:lnTo>
                      <a:pt x="4785" y="229"/>
                    </a:lnTo>
                    <a:lnTo>
                      <a:pt x="4784" y="262"/>
                    </a:lnTo>
                    <a:close/>
                    <a:moveTo>
                      <a:pt x="4417" y="254"/>
                    </a:moveTo>
                    <a:lnTo>
                      <a:pt x="4151" y="247"/>
                    </a:lnTo>
                    <a:lnTo>
                      <a:pt x="4152" y="214"/>
                    </a:lnTo>
                    <a:lnTo>
                      <a:pt x="4418" y="220"/>
                    </a:lnTo>
                    <a:lnTo>
                      <a:pt x="4417" y="254"/>
                    </a:lnTo>
                    <a:close/>
                    <a:moveTo>
                      <a:pt x="4051" y="245"/>
                    </a:moveTo>
                    <a:lnTo>
                      <a:pt x="3784" y="238"/>
                    </a:lnTo>
                    <a:lnTo>
                      <a:pt x="3785" y="205"/>
                    </a:lnTo>
                    <a:lnTo>
                      <a:pt x="4052" y="211"/>
                    </a:lnTo>
                    <a:lnTo>
                      <a:pt x="4051" y="245"/>
                    </a:lnTo>
                    <a:close/>
                    <a:moveTo>
                      <a:pt x="3684" y="236"/>
                    </a:moveTo>
                    <a:lnTo>
                      <a:pt x="3418" y="229"/>
                    </a:lnTo>
                    <a:lnTo>
                      <a:pt x="3419" y="196"/>
                    </a:lnTo>
                    <a:lnTo>
                      <a:pt x="3685" y="203"/>
                    </a:lnTo>
                    <a:lnTo>
                      <a:pt x="3684" y="236"/>
                    </a:lnTo>
                    <a:close/>
                    <a:moveTo>
                      <a:pt x="3318" y="227"/>
                    </a:moveTo>
                    <a:lnTo>
                      <a:pt x="3051" y="220"/>
                    </a:lnTo>
                    <a:lnTo>
                      <a:pt x="3052" y="187"/>
                    </a:lnTo>
                    <a:lnTo>
                      <a:pt x="3319" y="194"/>
                    </a:lnTo>
                    <a:lnTo>
                      <a:pt x="3318" y="227"/>
                    </a:lnTo>
                    <a:close/>
                    <a:moveTo>
                      <a:pt x="2951" y="218"/>
                    </a:moveTo>
                    <a:lnTo>
                      <a:pt x="2685" y="212"/>
                    </a:lnTo>
                    <a:lnTo>
                      <a:pt x="2685" y="178"/>
                    </a:lnTo>
                    <a:lnTo>
                      <a:pt x="2952" y="185"/>
                    </a:lnTo>
                    <a:lnTo>
                      <a:pt x="2951" y="218"/>
                    </a:lnTo>
                    <a:close/>
                    <a:moveTo>
                      <a:pt x="2585" y="209"/>
                    </a:moveTo>
                    <a:lnTo>
                      <a:pt x="2318" y="203"/>
                    </a:lnTo>
                    <a:lnTo>
                      <a:pt x="2319" y="169"/>
                    </a:lnTo>
                    <a:lnTo>
                      <a:pt x="2585" y="176"/>
                    </a:lnTo>
                    <a:lnTo>
                      <a:pt x="2585" y="209"/>
                    </a:lnTo>
                    <a:close/>
                    <a:moveTo>
                      <a:pt x="2218" y="200"/>
                    </a:moveTo>
                    <a:lnTo>
                      <a:pt x="1952" y="194"/>
                    </a:lnTo>
                    <a:lnTo>
                      <a:pt x="1952" y="161"/>
                    </a:lnTo>
                    <a:lnTo>
                      <a:pt x="2219" y="167"/>
                    </a:lnTo>
                    <a:lnTo>
                      <a:pt x="2218" y="200"/>
                    </a:lnTo>
                    <a:close/>
                    <a:moveTo>
                      <a:pt x="1852" y="191"/>
                    </a:moveTo>
                    <a:lnTo>
                      <a:pt x="1585" y="185"/>
                    </a:lnTo>
                    <a:lnTo>
                      <a:pt x="1586" y="152"/>
                    </a:lnTo>
                    <a:lnTo>
                      <a:pt x="1852" y="158"/>
                    </a:lnTo>
                    <a:lnTo>
                      <a:pt x="1852" y="191"/>
                    </a:lnTo>
                    <a:close/>
                    <a:moveTo>
                      <a:pt x="1485" y="183"/>
                    </a:moveTo>
                    <a:lnTo>
                      <a:pt x="1218" y="176"/>
                    </a:lnTo>
                    <a:lnTo>
                      <a:pt x="1219" y="143"/>
                    </a:lnTo>
                    <a:lnTo>
                      <a:pt x="1486" y="149"/>
                    </a:lnTo>
                    <a:lnTo>
                      <a:pt x="1485" y="183"/>
                    </a:lnTo>
                    <a:close/>
                    <a:moveTo>
                      <a:pt x="1118" y="174"/>
                    </a:moveTo>
                    <a:lnTo>
                      <a:pt x="852" y="167"/>
                    </a:lnTo>
                    <a:lnTo>
                      <a:pt x="853" y="134"/>
                    </a:lnTo>
                    <a:lnTo>
                      <a:pt x="1119" y="140"/>
                    </a:lnTo>
                    <a:lnTo>
                      <a:pt x="1118" y="174"/>
                    </a:lnTo>
                    <a:close/>
                    <a:moveTo>
                      <a:pt x="752" y="165"/>
                    </a:moveTo>
                    <a:lnTo>
                      <a:pt x="485" y="158"/>
                    </a:lnTo>
                    <a:lnTo>
                      <a:pt x="486" y="125"/>
                    </a:lnTo>
                    <a:lnTo>
                      <a:pt x="753" y="131"/>
                    </a:lnTo>
                    <a:lnTo>
                      <a:pt x="752" y="165"/>
                    </a:lnTo>
                    <a:close/>
                    <a:moveTo>
                      <a:pt x="385" y="156"/>
                    </a:moveTo>
                    <a:lnTo>
                      <a:pt x="119" y="149"/>
                    </a:lnTo>
                    <a:lnTo>
                      <a:pt x="120" y="116"/>
                    </a:lnTo>
                    <a:lnTo>
                      <a:pt x="386" y="123"/>
                    </a:lnTo>
                    <a:lnTo>
                      <a:pt x="385" y="156"/>
                    </a:lnTo>
                    <a:close/>
                    <a:moveTo>
                      <a:pt x="222" y="266"/>
                    </a:moveTo>
                    <a:lnTo>
                      <a:pt x="0" y="130"/>
                    </a:lnTo>
                    <a:lnTo>
                      <a:pt x="228" y="4"/>
                    </a:lnTo>
                    <a:cubicBezTo>
                      <a:pt x="236" y="0"/>
                      <a:pt x="246" y="3"/>
                      <a:pt x="251" y="11"/>
                    </a:cubicBezTo>
                    <a:cubicBezTo>
                      <a:pt x="255" y="19"/>
                      <a:pt x="252" y="29"/>
                      <a:pt x="244" y="34"/>
                    </a:cubicBezTo>
                    <a:lnTo>
                      <a:pt x="41" y="145"/>
                    </a:lnTo>
                    <a:lnTo>
                      <a:pt x="42" y="117"/>
                    </a:lnTo>
                    <a:lnTo>
                      <a:pt x="239" y="238"/>
                    </a:lnTo>
                    <a:cubicBezTo>
                      <a:pt x="247" y="243"/>
                      <a:pt x="249" y="253"/>
                      <a:pt x="245" y="261"/>
                    </a:cubicBezTo>
                    <a:cubicBezTo>
                      <a:pt x="240" y="269"/>
                      <a:pt x="229" y="271"/>
                      <a:pt x="222" y="266"/>
                    </a:cubicBezTo>
                    <a:close/>
                  </a:path>
                </a:pathLst>
              </a:custGeom>
              <a:solidFill>
                <a:srgbClr val="558ED5"/>
              </a:solidFill>
              <a:ln w="0" cap="flat">
                <a:solidFill>
                  <a:srgbClr val="558ED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30"/>
              <p:cNvSpPr>
                <a:spLocks noEditPoints="1"/>
              </p:cNvSpPr>
              <p:nvPr/>
            </p:nvSpPr>
            <p:spPr bwMode="auto">
              <a:xfrm>
                <a:off x="2422526" y="3932239"/>
                <a:ext cx="3186113" cy="776288"/>
              </a:xfrm>
              <a:custGeom>
                <a:avLst/>
                <a:gdLst>
                  <a:gd name="T0" fmla="*/ 11952 w 12210"/>
                  <a:gd name="T1" fmla="*/ 3164 h 3264"/>
                  <a:gd name="T2" fmla="*/ 11847 w 12210"/>
                  <a:gd name="T3" fmla="*/ 3171 h 3264"/>
                  <a:gd name="T4" fmla="*/ 11855 w 12210"/>
                  <a:gd name="T5" fmla="*/ 3139 h 3264"/>
                  <a:gd name="T6" fmla="*/ 11234 w 12210"/>
                  <a:gd name="T7" fmla="*/ 3012 h 3264"/>
                  <a:gd name="T8" fmla="*/ 11492 w 12210"/>
                  <a:gd name="T9" fmla="*/ 3079 h 3264"/>
                  <a:gd name="T10" fmla="*/ 10887 w 12210"/>
                  <a:gd name="T11" fmla="*/ 2887 h 3264"/>
                  <a:gd name="T12" fmla="*/ 10782 w 12210"/>
                  <a:gd name="T13" fmla="*/ 2895 h 3264"/>
                  <a:gd name="T14" fmla="*/ 10791 w 12210"/>
                  <a:gd name="T15" fmla="*/ 2862 h 3264"/>
                  <a:gd name="T16" fmla="*/ 10169 w 12210"/>
                  <a:gd name="T17" fmla="*/ 2735 h 3264"/>
                  <a:gd name="T18" fmla="*/ 10427 w 12210"/>
                  <a:gd name="T19" fmla="*/ 2802 h 3264"/>
                  <a:gd name="T20" fmla="*/ 9823 w 12210"/>
                  <a:gd name="T21" fmla="*/ 2610 h 3264"/>
                  <a:gd name="T22" fmla="*/ 9718 w 12210"/>
                  <a:gd name="T23" fmla="*/ 2618 h 3264"/>
                  <a:gd name="T24" fmla="*/ 9726 w 12210"/>
                  <a:gd name="T25" fmla="*/ 2585 h 3264"/>
                  <a:gd name="T26" fmla="*/ 9105 w 12210"/>
                  <a:gd name="T27" fmla="*/ 2458 h 3264"/>
                  <a:gd name="T28" fmla="*/ 9363 w 12210"/>
                  <a:gd name="T29" fmla="*/ 2525 h 3264"/>
                  <a:gd name="T30" fmla="*/ 8758 w 12210"/>
                  <a:gd name="T31" fmla="*/ 2334 h 3264"/>
                  <a:gd name="T32" fmla="*/ 8653 w 12210"/>
                  <a:gd name="T33" fmla="*/ 2341 h 3264"/>
                  <a:gd name="T34" fmla="*/ 8662 w 12210"/>
                  <a:gd name="T35" fmla="*/ 2308 h 3264"/>
                  <a:gd name="T36" fmla="*/ 8040 w 12210"/>
                  <a:gd name="T37" fmla="*/ 2181 h 3264"/>
                  <a:gd name="T38" fmla="*/ 8298 w 12210"/>
                  <a:gd name="T39" fmla="*/ 2248 h 3264"/>
                  <a:gd name="T40" fmla="*/ 7694 w 12210"/>
                  <a:gd name="T41" fmla="*/ 2057 h 3264"/>
                  <a:gd name="T42" fmla="*/ 7589 w 12210"/>
                  <a:gd name="T43" fmla="*/ 2064 h 3264"/>
                  <a:gd name="T44" fmla="*/ 7597 w 12210"/>
                  <a:gd name="T45" fmla="*/ 2031 h 3264"/>
                  <a:gd name="T46" fmla="*/ 6976 w 12210"/>
                  <a:gd name="T47" fmla="*/ 1904 h 3264"/>
                  <a:gd name="T48" fmla="*/ 7234 w 12210"/>
                  <a:gd name="T49" fmla="*/ 1971 h 3264"/>
                  <a:gd name="T50" fmla="*/ 6629 w 12210"/>
                  <a:gd name="T51" fmla="*/ 1780 h 3264"/>
                  <a:gd name="T52" fmla="*/ 6524 w 12210"/>
                  <a:gd name="T53" fmla="*/ 1787 h 3264"/>
                  <a:gd name="T54" fmla="*/ 6532 w 12210"/>
                  <a:gd name="T55" fmla="*/ 1755 h 3264"/>
                  <a:gd name="T56" fmla="*/ 5911 w 12210"/>
                  <a:gd name="T57" fmla="*/ 1627 h 3264"/>
                  <a:gd name="T58" fmla="*/ 6169 w 12210"/>
                  <a:gd name="T59" fmla="*/ 1694 h 3264"/>
                  <a:gd name="T60" fmla="*/ 5565 w 12210"/>
                  <a:gd name="T61" fmla="*/ 1503 h 3264"/>
                  <a:gd name="T62" fmla="*/ 5459 w 12210"/>
                  <a:gd name="T63" fmla="*/ 1510 h 3264"/>
                  <a:gd name="T64" fmla="*/ 5468 w 12210"/>
                  <a:gd name="T65" fmla="*/ 1478 h 3264"/>
                  <a:gd name="T66" fmla="*/ 4847 w 12210"/>
                  <a:gd name="T67" fmla="*/ 1350 h 3264"/>
                  <a:gd name="T68" fmla="*/ 5105 w 12210"/>
                  <a:gd name="T69" fmla="*/ 1418 h 3264"/>
                  <a:gd name="T70" fmla="*/ 4500 w 12210"/>
                  <a:gd name="T71" fmla="*/ 1226 h 3264"/>
                  <a:gd name="T72" fmla="*/ 4395 w 12210"/>
                  <a:gd name="T73" fmla="*/ 1233 h 3264"/>
                  <a:gd name="T74" fmla="*/ 4403 w 12210"/>
                  <a:gd name="T75" fmla="*/ 1201 h 3264"/>
                  <a:gd name="T76" fmla="*/ 3782 w 12210"/>
                  <a:gd name="T77" fmla="*/ 1073 h 3264"/>
                  <a:gd name="T78" fmla="*/ 4040 w 12210"/>
                  <a:gd name="T79" fmla="*/ 1141 h 3264"/>
                  <a:gd name="T80" fmla="*/ 3435 w 12210"/>
                  <a:gd name="T81" fmla="*/ 949 h 3264"/>
                  <a:gd name="T82" fmla="*/ 3330 w 12210"/>
                  <a:gd name="T83" fmla="*/ 956 h 3264"/>
                  <a:gd name="T84" fmla="*/ 3339 w 12210"/>
                  <a:gd name="T85" fmla="*/ 924 h 3264"/>
                  <a:gd name="T86" fmla="*/ 2717 w 12210"/>
                  <a:gd name="T87" fmla="*/ 797 h 3264"/>
                  <a:gd name="T88" fmla="*/ 2975 w 12210"/>
                  <a:gd name="T89" fmla="*/ 864 h 3264"/>
                  <a:gd name="T90" fmla="*/ 2371 w 12210"/>
                  <a:gd name="T91" fmla="*/ 672 h 3264"/>
                  <a:gd name="T92" fmla="*/ 2266 w 12210"/>
                  <a:gd name="T93" fmla="*/ 679 h 3264"/>
                  <a:gd name="T94" fmla="*/ 2274 w 12210"/>
                  <a:gd name="T95" fmla="*/ 647 h 3264"/>
                  <a:gd name="T96" fmla="*/ 1653 w 12210"/>
                  <a:gd name="T97" fmla="*/ 520 h 3264"/>
                  <a:gd name="T98" fmla="*/ 1911 w 12210"/>
                  <a:gd name="T99" fmla="*/ 587 h 3264"/>
                  <a:gd name="T100" fmla="*/ 1306 w 12210"/>
                  <a:gd name="T101" fmla="*/ 395 h 3264"/>
                  <a:gd name="T102" fmla="*/ 1201 w 12210"/>
                  <a:gd name="T103" fmla="*/ 402 h 3264"/>
                  <a:gd name="T104" fmla="*/ 1210 w 12210"/>
                  <a:gd name="T105" fmla="*/ 370 h 3264"/>
                  <a:gd name="T106" fmla="*/ 588 w 12210"/>
                  <a:gd name="T107" fmla="*/ 243 h 3264"/>
                  <a:gd name="T108" fmla="*/ 846 w 12210"/>
                  <a:gd name="T109" fmla="*/ 310 h 3264"/>
                  <a:gd name="T110" fmla="*/ 242 w 12210"/>
                  <a:gd name="T111" fmla="*/ 118 h 3264"/>
                  <a:gd name="T112" fmla="*/ 137 w 12210"/>
                  <a:gd name="T113" fmla="*/ 125 h 3264"/>
                  <a:gd name="T114" fmla="*/ 145 w 12210"/>
                  <a:gd name="T115" fmla="*/ 93 h 3264"/>
                  <a:gd name="T116" fmla="*/ 0 w 12210"/>
                  <a:gd name="T117" fmla="*/ 72 h 3264"/>
                  <a:gd name="T118" fmla="*/ 260 w 12210"/>
                  <a:gd name="T119" fmla="*/ 34 h 3264"/>
                  <a:gd name="T120" fmla="*/ 208 w 12210"/>
                  <a:gd name="T121" fmla="*/ 232 h 3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10" h="3264">
                    <a:moveTo>
                      <a:pt x="12202" y="3264"/>
                    </a:moveTo>
                    <a:lnTo>
                      <a:pt x="11944" y="3197"/>
                    </a:lnTo>
                    <a:lnTo>
                      <a:pt x="11952" y="3164"/>
                    </a:lnTo>
                    <a:lnTo>
                      <a:pt x="12210" y="3231"/>
                    </a:lnTo>
                    <a:lnTo>
                      <a:pt x="12202" y="3264"/>
                    </a:lnTo>
                    <a:close/>
                    <a:moveTo>
                      <a:pt x="11847" y="3171"/>
                    </a:moveTo>
                    <a:lnTo>
                      <a:pt x="11589" y="3104"/>
                    </a:lnTo>
                    <a:lnTo>
                      <a:pt x="11597" y="3072"/>
                    </a:lnTo>
                    <a:lnTo>
                      <a:pt x="11855" y="3139"/>
                    </a:lnTo>
                    <a:lnTo>
                      <a:pt x="11847" y="3171"/>
                    </a:lnTo>
                    <a:close/>
                    <a:moveTo>
                      <a:pt x="11492" y="3079"/>
                    </a:moveTo>
                    <a:lnTo>
                      <a:pt x="11234" y="3012"/>
                    </a:lnTo>
                    <a:lnTo>
                      <a:pt x="11242" y="2980"/>
                    </a:lnTo>
                    <a:lnTo>
                      <a:pt x="11500" y="3047"/>
                    </a:lnTo>
                    <a:lnTo>
                      <a:pt x="11492" y="3079"/>
                    </a:lnTo>
                    <a:close/>
                    <a:moveTo>
                      <a:pt x="11137" y="2987"/>
                    </a:moveTo>
                    <a:lnTo>
                      <a:pt x="10879" y="2920"/>
                    </a:lnTo>
                    <a:lnTo>
                      <a:pt x="10887" y="2887"/>
                    </a:lnTo>
                    <a:lnTo>
                      <a:pt x="11146" y="2955"/>
                    </a:lnTo>
                    <a:lnTo>
                      <a:pt x="11137" y="2987"/>
                    </a:lnTo>
                    <a:close/>
                    <a:moveTo>
                      <a:pt x="10782" y="2895"/>
                    </a:moveTo>
                    <a:lnTo>
                      <a:pt x="10524" y="2827"/>
                    </a:lnTo>
                    <a:lnTo>
                      <a:pt x="10533" y="2795"/>
                    </a:lnTo>
                    <a:lnTo>
                      <a:pt x="10791" y="2862"/>
                    </a:lnTo>
                    <a:lnTo>
                      <a:pt x="10782" y="2895"/>
                    </a:lnTo>
                    <a:close/>
                    <a:moveTo>
                      <a:pt x="10427" y="2802"/>
                    </a:moveTo>
                    <a:lnTo>
                      <a:pt x="10169" y="2735"/>
                    </a:lnTo>
                    <a:lnTo>
                      <a:pt x="10178" y="2703"/>
                    </a:lnTo>
                    <a:lnTo>
                      <a:pt x="10436" y="2770"/>
                    </a:lnTo>
                    <a:lnTo>
                      <a:pt x="10427" y="2802"/>
                    </a:lnTo>
                    <a:close/>
                    <a:moveTo>
                      <a:pt x="10073" y="2710"/>
                    </a:moveTo>
                    <a:lnTo>
                      <a:pt x="9815" y="2643"/>
                    </a:lnTo>
                    <a:lnTo>
                      <a:pt x="9823" y="2610"/>
                    </a:lnTo>
                    <a:lnTo>
                      <a:pt x="10081" y="2678"/>
                    </a:lnTo>
                    <a:lnTo>
                      <a:pt x="10073" y="2710"/>
                    </a:lnTo>
                    <a:close/>
                    <a:moveTo>
                      <a:pt x="9718" y="2618"/>
                    </a:moveTo>
                    <a:lnTo>
                      <a:pt x="9460" y="2550"/>
                    </a:lnTo>
                    <a:lnTo>
                      <a:pt x="9468" y="2518"/>
                    </a:lnTo>
                    <a:lnTo>
                      <a:pt x="9726" y="2585"/>
                    </a:lnTo>
                    <a:lnTo>
                      <a:pt x="9718" y="2618"/>
                    </a:lnTo>
                    <a:close/>
                    <a:moveTo>
                      <a:pt x="9363" y="2525"/>
                    </a:moveTo>
                    <a:lnTo>
                      <a:pt x="9105" y="2458"/>
                    </a:lnTo>
                    <a:lnTo>
                      <a:pt x="9113" y="2426"/>
                    </a:lnTo>
                    <a:lnTo>
                      <a:pt x="9371" y="2493"/>
                    </a:lnTo>
                    <a:lnTo>
                      <a:pt x="9363" y="2525"/>
                    </a:lnTo>
                    <a:close/>
                    <a:moveTo>
                      <a:pt x="9008" y="2433"/>
                    </a:moveTo>
                    <a:lnTo>
                      <a:pt x="8750" y="2366"/>
                    </a:lnTo>
                    <a:lnTo>
                      <a:pt x="8758" y="2334"/>
                    </a:lnTo>
                    <a:lnTo>
                      <a:pt x="9016" y="2401"/>
                    </a:lnTo>
                    <a:lnTo>
                      <a:pt x="9008" y="2433"/>
                    </a:lnTo>
                    <a:close/>
                    <a:moveTo>
                      <a:pt x="8653" y="2341"/>
                    </a:moveTo>
                    <a:lnTo>
                      <a:pt x="8395" y="2274"/>
                    </a:lnTo>
                    <a:lnTo>
                      <a:pt x="8403" y="2241"/>
                    </a:lnTo>
                    <a:lnTo>
                      <a:pt x="8662" y="2308"/>
                    </a:lnTo>
                    <a:lnTo>
                      <a:pt x="8653" y="2341"/>
                    </a:lnTo>
                    <a:close/>
                    <a:moveTo>
                      <a:pt x="8298" y="2248"/>
                    </a:moveTo>
                    <a:lnTo>
                      <a:pt x="8040" y="2181"/>
                    </a:lnTo>
                    <a:lnTo>
                      <a:pt x="8049" y="2149"/>
                    </a:lnTo>
                    <a:lnTo>
                      <a:pt x="8307" y="2216"/>
                    </a:lnTo>
                    <a:lnTo>
                      <a:pt x="8298" y="2248"/>
                    </a:lnTo>
                    <a:close/>
                    <a:moveTo>
                      <a:pt x="7943" y="2156"/>
                    </a:moveTo>
                    <a:lnTo>
                      <a:pt x="7685" y="2089"/>
                    </a:lnTo>
                    <a:lnTo>
                      <a:pt x="7694" y="2057"/>
                    </a:lnTo>
                    <a:lnTo>
                      <a:pt x="7952" y="2124"/>
                    </a:lnTo>
                    <a:lnTo>
                      <a:pt x="7943" y="2156"/>
                    </a:lnTo>
                    <a:close/>
                    <a:moveTo>
                      <a:pt x="7589" y="2064"/>
                    </a:moveTo>
                    <a:lnTo>
                      <a:pt x="7331" y="1997"/>
                    </a:lnTo>
                    <a:lnTo>
                      <a:pt x="7339" y="1964"/>
                    </a:lnTo>
                    <a:lnTo>
                      <a:pt x="7597" y="2031"/>
                    </a:lnTo>
                    <a:lnTo>
                      <a:pt x="7589" y="2064"/>
                    </a:lnTo>
                    <a:close/>
                    <a:moveTo>
                      <a:pt x="7234" y="1971"/>
                    </a:moveTo>
                    <a:lnTo>
                      <a:pt x="6976" y="1904"/>
                    </a:lnTo>
                    <a:lnTo>
                      <a:pt x="6984" y="1872"/>
                    </a:lnTo>
                    <a:lnTo>
                      <a:pt x="7242" y="1939"/>
                    </a:lnTo>
                    <a:lnTo>
                      <a:pt x="7234" y="1971"/>
                    </a:lnTo>
                    <a:close/>
                    <a:moveTo>
                      <a:pt x="6879" y="1879"/>
                    </a:moveTo>
                    <a:lnTo>
                      <a:pt x="6621" y="1812"/>
                    </a:lnTo>
                    <a:lnTo>
                      <a:pt x="6629" y="1780"/>
                    </a:lnTo>
                    <a:lnTo>
                      <a:pt x="6887" y="1847"/>
                    </a:lnTo>
                    <a:lnTo>
                      <a:pt x="6879" y="1879"/>
                    </a:lnTo>
                    <a:close/>
                    <a:moveTo>
                      <a:pt x="6524" y="1787"/>
                    </a:moveTo>
                    <a:lnTo>
                      <a:pt x="6266" y="1720"/>
                    </a:lnTo>
                    <a:lnTo>
                      <a:pt x="6274" y="1687"/>
                    </a:lnTo>
                    <a:lnTo>
                      <a:pt x="6532" y="1755"/>
                    </a:lnTo>
                    <a:lnTo>
                      <a:pt x="6524" y="1787"/>
                    </a:lnTo>
                    <a:close/>
                    <a:moveTo>
                      <a:pt x="6169" y="1694"/>
                    </a:moveTo>
                    <a:lnTo>
                      <a:pt x="5911" y="1627"/>
                    </a:lnTo>
                    <a:lnTo>
                      <a:pt x="5919" y="1595"/>
                    </a:lnTo>
                    <a:lnTo>
                      <a:pt x="6178" y="1662"/>
                    </a:lnTo>
                    <a:lnTo>
                      <a:pt x="6169" y="1694"/>
                    </a:lnTo>
                    <a:close/>
                    <a:moveTo>
                      <a:pt x="5814" y="1602"/>
                    </a:moveTo>
                    <a:lnTo>
                      <a:pt x="5556" y="1535"/>
                    </a:lnTo>
                    <a:lnTo>
                      <a:pt x="5565" y="1503"/>
                    </a:lnTo>
                    <a:lnTo>
                      <a:pt x="5823" y="1570"/>
                    </a:lnTo>
                    <a:lnTo>
                      <a:pt x="5814" y="1602"/>
                    </a:lnTo>
                    <a:close/>
                    <a:moveTo>
                      <a:pt x="5459" y="1510"/>
                    </a:moveTo>
                    <a:lnTo>
                      <a:pt x="5201" y="1443"/>
                    </a:lnTo>
                    <a:lnTo>
                      <a:pt x="5210" y="1410"/>
                    </a:lnTo>
                    <a:lnTo>
                      <a:pt x="5468" y="1478"/>
                    </a:lnTo>
                    <a:lnTo>
                      <a:pt x="5459" y="1510"/>
                    </a:lnTo>
                    <a:close/>
                    <a:moveTo>
                      <a:pt x="5105" y="1418"/>
                    </a:moveTo>
                    <a:lnTo>
                      <a:pt x="4847" y="1350"/>
                    </a:lnTo>
                    <a:lnTo>
                      <a:pt x="4855" y="1318"/>
                    </a:lnTo>
                    <a:lnTo>
                      <a:pt x="5113" y="1385"/>
                    </a:lnTo>
                    <a:lnTo>
                      <a:pt x="5105" y="1418"/>
                    </a:lnTo>
                    <a:close/>
                    <a:moveTo>
                      <a:pt x="4750" y="1325"/>
                    </a:moveTo>
                    <a:lnTo>
                      <a:pt x="4492" y="1258"/>
                    </a:lnTo>
                    <a:lnTo>
                      <a:pt x="4500" y="1226"/>
                    </a:lnTo>
                    <a:lnTo>
                      <a:pt x="4758" y="1293"/>
                    </a:lnTo>
                    <a:lnTo>
                      <a:pt x="4750" y="1325"/>
                    </a:lnTo>
                    <a:close/>
                    <a:moveTo>
                      <a:pt x="4395" y="1233"/>
                    </a:moveTo>
                    <a:lnTo>
                      <a:pt x="4137" y="1166"/>
                    </a:lnTo>
                    <a:lnTo>
                      <a:pt x="4145" y="1134"/>
                    </a:lnTo>
                    <a:lnTo>
                      <a:pt x="4403" y="1201"/>
                    </a:lnTo>
                    <a:lnTo>
                      <a:pt x="4395" y="1233"/>
                    </a:lnTo>
                    <a:close/>
                    <a:moveTo>
                      <a:pt x="4040" y="1141"/>
                    </a:moveTo>
                    <a:lnTo>
                      <a:pt x="3782" y="1073"/>
                    </a:lnTo>
                    <a:lnTo>
                      <a:pt x="3790" y="1041"/>
                    </a:lnTo>
                    <a:lnTo>
                      <a:pt x="4048" y="1108"/>
                    </a:lnTo>
                    <a:lnTo>
                      <a:pt x="4040" y="1141"/>
                    </a:lnTo>
                    <a:close/>
                    <a:moveTo>
                      <a:pt x="3685" y="1048"/>
                    </a:moveTo>
                    <a:lnTo>
                      <a:pt x="3427" y="981"/>
                    </a:lnTo>
                    <a:lnTo>
                      <a:pt x="3435" y="949"/>
                    </a:lnTo>
                    <a:lnTo>
                      <a:pt x="3694" y="1016"/>
                    </a:lnTo>
                    <a:lnTo>
                      <a:pt x="3685" y="1048"/>
                    </a:lnTo>
                    <a:close/>
                    <a:moveTo>
                      <a:pt x="3330" y="956"/>
                    </a:moveTo>
                    <a:lnTo>
                      <a:pt x="3072" y="889"/>
                    </a:lnTo>
                    <a:lnTo>
                      <a:pt x="3081" y="857"/>
                    </a:lnTo>
                    <a:lnTo>
                      <a:pt x="3339" y="924"/>
                    </a:lnTo>
                    <a:lnTo>
                      <a:pt x="3330" y="956"/>
                    </a:lnTo>
                    <a:close/>
                    <a:moveTo>
                      <a:pt x="2975" y="864"/>
                    </a:moveTo>
                    <a:lnTo>
                      <a:pt x="2717" y="797"/>
                    </a:lnTo>
                    <a:lnTo>
                      <a:pt x="2726" y="764"/>
                    </a:lnTo>
                    <a:lnTo>
                      <a:pt x="2984" y="831"/>
                    </a:lnTo>
                    <a:lnTo>
                      <a:pt x="2975" y="864"/>
                    </a:lnTo>
                    <a:close/>
                    <a:moveTo>
                      <a:pt x="2621" y="771"/>
                    </a:moveTo>
                    <a:lnTo>
                      <a:pt x="2363" y="704"/>
                    </a:lnTo>
                    <a:lnTo>
                      <a:pt x="2371" y="672"/>
                    </a:lnTo>
                    <a:lnTo>
                      <a:pt x="2629" y="739"/>
                    </a:lnTo>
                    <a:lnTo>
                      <a:pt x="2621" y="771"/>
                    </a:lnTo>
                    <a:close/>
                    <a:moveTo>
                      <a:pt x="2266" y="679"/>
                    </a:moveTo>
                    <a:lnTo>
                      <a:pt x="2008" y="612"/>
                    </a:lnTo>
                    <a:lnTo>
                      <a:pt x="2016" y="580"/>
                    </a:lnTo>
                    <a:lnTo>
                      <a:pt x="2274" y="647"/>
                    </a:lnTo>
                    <a:lnTo>
                      <a:pt x="2266" y="679"/>
                    </a:lnTo>
                    <a:close/>
                    <a:moveTo>
                      <a:pt x="1911" y="587"/>
                    </a:moveTo>
                    <a:lnTo>
                      <a:pt x="1653" y="520"/>
                    </a:lnTo>
                    <a:lnTo>
                      <a:pt x="1661" y="487"/>
                    </a:lnTo>
                    <a:lnTo>
                      <a:pt x="1919" y="554"/>
                    </a:lnTo>
                    <a:lnTo>
                      <a:pt x="1911" y="587"/>
                    </a:lnTo>
                    <a:close/>
                    <a:moveTo>
                      <a:pt x="1556" y="494"/>
                    </a:moveTo>
                    <a:lnTo>
                      <a:pt x="1298" y="427"/>
                    </a:lnTo>
                    <a:lnTo>
                      <a:pt x="1306" y="395"/>
                    </a:lnTo>
                    <a:lnTo>
                      <a:pt x="1564" y="462"/>
                    </a:lnTo>
                    <a:lnTo>
                      <a:pt x="1556" y="494"/>
                    </a:lnTo>
                    <a:close/>
                    <a:moveTo>
                      <a:pt x="1201" y="402"/>
                    </a:moveTo>
                    <a:lnTo>
                      <a:pt x="943" y="335"/>
                    </a:lnTo>
                    <a:lnTo>
                      <a:pt x="952" y="303"/>
                    </a:lnTo>
                    <a:lnTo>
                      <a:pt x="1210" y="370"/>
                    </a:lnTo>
                    <a:lnTo>
                      <a:pt x="1201" y="402"/>
                    </a:lnTo>
                    <a:close/>
                    <a:moveTo>
                      <a:pt x="846" y="310"/>
                    </a:moveTo>
                    <a:lnTo>
                      <a:pt x="588" y="243"/>
                    </a:lnTo>
                    <a:lnTo>
                      <a:pt x="597" y="210"/>
                    </a:lnTo>
                    <a:lnTo>
                      <a:pt x="855" y="278"/>
                    </a:lnTo>
                    <a:lnTo>
                      <a:pt x="846" y="310"/>
                    </a:lnTo>
                    <a:close/>
                    <a:moveTo>
                      <a:pt x="491" y="217"/>
                    </a:moveTo>
                    <a:lnTo>
                      <a:pt x="233" y="150"/>
                    </a:lnTo>
                    <a:lnTo>
                      <a:pt x="242" y="118"/>
                    </a:lnTo>
                    <a:lnTo>
                      <a:pt x="500" y="185"/>
                    </a:lnTo>
                    <a:lnTo>
                      <a:pt x="491" y="217"/>
                    </a:lnTo>
                    <a:close/>
                    <a:moveTo>
                      <a:pt x="137" y="125"/>
                    </a:moveTo>
                    <a:lnTo>
                      <a:pt x="28" y="97"/>
                    </a:lnTo>
                    <a:lnTo>
                      <a:pt x="36" y="65"/>
                    </a:lnTo>
                    <a:lnTo>
                      <a:pt x="145" y="93"/>
                    </a:lnTo>
                    <a:lnTo>
                      <a:pt x="137" y="125"/>
                    </a:lnTo>
                    <a:close/>
                    <a:moveTo>
                      <a:pt x="185" y="256"/>
                    </a:moveTo>
                    <a:lnTo>
                      <a:pt x="0" y="72"/>
                    </a:lnTo>
                    <a:lnTo>
                      <a:pt x="251" y="2"/>
                    </a:lnTo>
                    <a:cubicBezTo>
                      <a:pt x="259" y="0"/>
                      <a:pt x="269" y="5"/>
                      <a:pt x="271" y="14"/>
                    </a:cubicBezTo>
                    <a:cubicBezTo>
                      <a:pt x="274" y="23"/>
                      <a:pt x="268" y="32"/>
                      <a:pt x="260" y="34"/>
                    </a:cubicBezTo>
                    <a:lnTo>
                      <a:pt x="37" y="97"/>
                    </a:lnTo>
                    <a:lnTo>
                      <a:pt x="44" y="69"/>
                    </a:lnTo>
                    <a:lnTo>
                      <a:pt x="208" y="232"/>
                    </a:lnTo>
                    <a:cubicBezTo>
                      <a:pt x="215" y="239"/>
                      <a:pt x="215" y="249"/>
                      <a:pt x="208" y="256"/>
                    </a:cubicBezTo>
                    <a:cubicBezTo>
                      <a:pt x="202" y="262"/>
                      <a:pt x="191" y="262"/>
                      <a:pt x="185" y="256"/>
                    </a:cubicBezTo>
                    <a:close/>
                  </a:path>
                </a:pathLst>
              </a:custGeom>
              <a:solidFill>
                <a:srgbClr val="95B3D7"/>
              </a:solidFill>
              <a:ln w="0" cap="flat">
                <a:solidFill>
                  <a:srgbClr val="95B3D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31"/>
              <p:cNvSpPr>
                <a:spLocks noEditPoints="1"/>
              </p:cNvSpPr>
              <p:nvPr/>
            </p:nvSpPr>
            <p:spPr bwMode="auto">
              <a:xfrm>
                <a:off x="2379663" y="3932239"/>
                <a:ext cx="1304925" cy="773113"/>
              </a:xfrm>
              <a:custGeom>
                <a:avLst/>
                <a:gdLst>
                  <a:gd name="T0" fmla="*/ 9518 w 10002"/>
                  <a:gd name="T1" fmla="*/ 6205 h 6495"/>
                  <a:gd name="T2" fmla="*/ 10002 w 10002"/>
                  <a:gd name="T3" fmla="*/ 6439 h 6495"/>
                  <a:gd name="T4" fmla="*/ 9351 w 10002"/>
                  <a:gd name="T5" fmla="*/ 6096 h 6495"/>
                  <a:gd name="T6" fmla="*/ 8939 w 10002"/>
                  <a:gd name="T7" fmla="*/ 5750 h 6495"/>
                  <a:gd name="T8" fmla="*/ 9351 w 10002"/>
                  <a:gd name="T9" fmla="*/ 6096 h 6495"/>
                  <a:gd name="T10" fmla="*/ 8287 w 10002"/>
                  <a:gd name="T11" fmla="*/ 5408 h 6495"/>
                  <a:gd name="T12" fmla="*/ 8771 w 10002"/>
                  <a:gd name="T13" fmla="*/ 5642 h 6495"/>
                  <a:gd name="T14" fmla="*/ 8120 w 10002"/>
                  <a:gd name="T15" fmla="*/ 5299 h 6495"/>
                  <a:gd name="T16" fmla="*/ 7708 w 10002"/>
                  <a:gd name="T17" fmla="*/ 4953 h 6495"/>
                  <a:gd name="T18" fmla="*/ 8120 w 10002"/>
                  <a:gd name="T19" fmla="*/ 5299 h 6495"/>
                  <a:gd name="T20" fmla="*/ 7057 w 10002"/>
                  <a:gd name="T21" fmla="*/ 4610 h 6495"/>
                  <a:gd name="T22" fmla="*/ 7540 w 10002"/>
                  <a:gd name="T23" fmla="*/ 4844 h 6495"/>
                  <a:gd name="T24" fmla="*/ 6889 w 10002"/>
                  <a:gd name="T25" fmla="*/ 4502 h 6495"/>
                  <a:gd name="T26" fmla="*/ 6477 w 10002"/>
                  <a:gd name="T27" fmla="*/ 4156 h 6495"/>
                  <a:gd name="T28" fmla="*/ 6889 w 10002"/>
                  <a:gd name="T29" fmla="*/ 4502 h 6495"/>
                  <a:gd name="T30" fmla="*/ 5826 w 10002"/>
                  <a:gd name="T31" fmla="*/ 3813 h 6495"/>
                  <a:gd name="T32" fmla="*/ 6309 w 10002"/>
                  <a:gd name="T33" fmla="*/ 4047 h 6495"/>
                  <a:gd name="T34" fmla="*/ 5658 w 10002"/>
                  <a:gd name="T35" fmla="*/ 3704 h 6495"/>
                  <a:gd name="T36" fmla="*/ 5246 w 10002"/>
                  <a:gd name="T37" fmla="*/ 3358 h 6495"/>
                  <a:gd name="T38" fmla="*/ 5658 w 10002"/>
                  <a:gd name="T39" fmla="*/ 3704 h 6495"/>
                  <a:gd name="T40" fmla="*/ 4595 w 10002"/>
                  <a:gd name="T41" fmla="*/ 3016 h 6495"/>
                  <a:gd name="T42" fmla="*/ 5078 w 10002"/>
                  <a:gd name="T43" fmla="*/ 3250 h 6495"/>
                  <a:gd name="T44" fmla="*/ 4427 w 10002"/>
                  <a:gd name="T45" fmla="*/ 2907 h 6495"/>
                  <a:gd name="T46" fmla="*/ 4015 w 10002"/>
                  <a:gd name="T47" fmla="*/ 2561 h 6495"/>
                  <a:gd name="T48" fmla="*/ 4427 w 10002"/>
                  <a:gd name="T49" fmla="*/ 2907 h 6495"/>
                  <a:gd name="T50" fmla="*/ 3364 w 10002"/>
                  <a:gd name="T51" fmla="*/ 2218 h 6495"/>
                  <a:gd name="T52" fmla="*/ 3847 w 10002"/>
                  <a:gd name="T53" fmla="*/ 2452 h 6495"/>
                  <a:gd name="T54" fmla="*/ 3196 w 10002"/>
                  <a:gd name="T55" fmla="*/ 2109 h 6495"/>
                  <a:gd name="T56" fmla="*/ 2784 w 10002"/>
                  <a:gd name="T57" fmla="*/ 1764 h 6495"/>
                  <a:gd name="T58" fmla="*/ 3196 w 10002"/>
                  <a:gd name="T59" fmla="*/ 2109 h 6495"/>
                  <a:gd name="T60" fmla="*/ 2133 w 10002"/>
                  <a:gd name="T61" fmla="*/ 1421 h 6495"/>
                  <a:gd name="T62" fmla="*/ 2617 w 10002"/>
                  <a:gd name="T63" fmla="*/ 1655 h 6495"/>
                  <a:gd name="T64" fmla="*/ 1965 w 10002"/>
                  <a:gd name="T65" fmla="*/ 1312 h 6495"/>
                  <a:gd name="T66" fmla="*/ 1553 w 10002"/>
                  <a:gd name="T67" fmla="*/ 966 h 6495"/>
                  <a:gd name="T68" fmla="*/ 1965 w 10002"/>
                  <a:gd name="T69" fmla="*/ 1312 h 6495"/>
                  <a:gd name="T70" fmla="*/ 902 w 10002"/>
                  <a:gd name="T71" fmla="*/ 623 h 6495"/>
                  <a:gd name="T72" fmla="*/ 1386 w 10002"/>
                  <a:gd name="T73" fmla="*/ 857 h 6495"/>
                  <a:gd name="T74" fmla="*/ 734 w 10002"/>
                  <a:gd name="T75" fmla="*/ 515 h 6495"/>
                  <a:gd name="T76" fmla="*/ 322 w 10002"/>
                  <a:gd name="T77" fmla="*/ 169 h 6495"/>
                  <a:gd name="T78" fmla="*/ 734 w 10002"/>
                  <a:gd name="T79" fmla="*/ 515 h 6495"/>
                  <a:gd name="T80" fmla="*/ 37 w 10002"/>
                  <a:gd name="T81" fmla="*/ 63 h 6495"/>
                  <a:gd name="T82" fmla="*/ 155 w 10002"/>
                  <a:gd name="T83" fmla="*/ 60 h 6495"/>
                  <a:gd name="T84" fmla="*/ 234 w 10002"/>
                  <a:gd name="T85" fmla="*/ 464 h 6495"/>
                  <a:gd name="T86" fmla="*/ 519 w 10002"/>
                  <a:gd name="T87" fmla="*/ 24 h 6495"/>
                  <a:gd name="T88" fmla="*/ 516 w 10002"/>
                  <a:gd name="T89" fmla="*/ 90 h 6495"/>
                  <a:gd name="T90" fmla="*/ 85 w 10002"/>
                  <a:gd name="T91" fmla="*/ 20 h 6495"/>
                  <a:gd name="T92" fmla="*/ 279 w 10002"/>
                  <a:gd name="T93" fmla="*/ 479 h 6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002" h="6495">
                    <a:moveTo>
                      <a:pt x="9966" y="6495"/>
                    </a:moveTo>
                    <a:lnTo>
                      <a:pt x="9518" y="6205"/>
                    </a:lnTo>
                    <a:lnTo>
                      <a:pt x="9555" y="6149"/>
                    </a:lnTo>
                    <a:lnTo>
                      <a:pt x="10002" y="6439"/>
                    </a:lnTo>
                    <a:lnTo>
                      <a:pt x="9966" y="6495"/>
                    </a:lnTo>
                    <a:close/>
                    <a:moveTo>
                      <a:pt x="9351" y="6096"/>
                    </a:moveTo>
                    <a:lnTo>
                      <a:pt x="8903" y="5806"/>
                    </a:lnTo>
                    <a:lnTo>
                      <a:pt x="8939" y="5750"/>
                    </a:lnTo>
                    <a:lnTo>
                      <a:pt x="9387" y="6040"/>
                    </a:lnTo>
                    <a:lnTo>
                      <a:pt x="9351" y="6096"/>
                    </a:lnTo>
                    <a:close/>
                    <a:moveTo>
                      <a:pt x="8735" y="5698"/>
                    </a:moveTo>
                    <a:lnTo>
                      <a:pt x="8287" y="5408"/>
                    </a:lnTo>
                    <a:lnTo>
                      <a:pt x="8324" y="5352"/>
                    </a:lnTo>
                    <a:lnTo>
                      <a:pt x="8771" y="5642"/>
                    </a:lnTo>
                    <a:lnTo>
                      <a:pt x="8735" y="5698"/>
                    </a:lnTo>
                    <a:close/>
                    <a:moveTo>
                      <a:pt x="8120" y="5299"/>
                    </a:moveTo>
                    <a:lnTo>
                      <a:pt x="7672" y="5009"/>
                    </a:lnTo>
                    <a:lnTo>
                      <a:pt x="7708" y="4953"/>
                    </a:lnTo>
                    <a:lnTo>
                      <a:pt x="8156" y="5243"/>
                    </a:lnTo>
                    <a:lnTo>
                      <a:pt x="8120" y="5299"/>
                    </a:lnTo>
                    <a:close/>
                    <a:moveTo>
                      <a:pt x="7504" y="4900"/>
                    </a:moveTo>
                    <a:lnTo>
                      <a:pt x="7057" y="4610"/>
                    </a:lnTo>
                    <a:lnTo>
                      <a:pt x="7093" y="4554"/>
                    </a:lnTo>
                    <a:lnTo>
                      <a:pt x="7540" y="4844"/>
                    </a:lnTo>
                    <a:lnTo>
                      <a:pt x="7504" y="4900"/>
                    </a:lnTo>
                    <a:close/>
                    <a:moveTo>
                      <a:pt x="6889" y="4502"/>
                    </a:moveTo>
                    <a:lnTo>
                      <a:pt x="6441" y="4212"/>
                    </a:lnTo>
                    <a:lnTo>
                      <a:pt x="6477" y="4156"/>
                    </a:lnTo>
                    <a:lnTo>
                      <a:pt x="6925" y="4446"/>
                    </a:lnTo>
                    <a:lnTo>
                      <a:pt x="6889" y="4502"/>
                    </a:lnTo>
                    <a:close/>
                    <a:moveTo>
                      <a:pt x="6273" y="4103"/>
                    </a:moveTo>
                    <a:lnTo>
                      <a:pt x="5826" y="3813"/>
                    </a:lnTo>
                    <a:lnTo>
                      <a:pt x="5862" y="3757"/>
                    </a:lnTo>
                    <a:lnTo>
                      <a:pt x="6309" y="4047"/>
                    </a:lnTo>
                    <a:lnTo>
                      <a:pt x="6273" y="4103"/>
                    </a:lnTo>
                    <a:close/>
                    <a:moveTo>
                      <a:pt x="5658" y="3704"/>
                    </a:moveTo>
                    <a:lnTo>
                      <a:pt x="5210" y="3414"/>
                    </a:lnTo>
                    <a:lnTo>
                      <a:pt x="5246" y="3358"/>
                    </a:lnTo>
                    <a:lnTo>
                      <a:pt x="5694" y="3648"/>
                    </a:lnTo>
                    <a:lnTo>
                      <a:pt x="5658" y="3704"/>
                    </a:lnTo>
                    <a:close/>
                    <a:moveTo>
                      <a:pt x="5042" y="3306"/>
                    </a:moveTo>
                    <a:lnTo>
                      <a:pt x="4595" y="3016"/>
                    </a:lnTo>
                    <a:lnTo>
                      <a:pt x="4631" y="2960"/>
                    </a:lnTo>
                    <a:lnTo>
                      <a:pt x="5078" y="3250"/>
                    </a:lnTo>
                    <a:lnTo>
                      <a:pt x="5042" y="3306"/>
                    </a:lnTo>
                    <a:close/>
                    <a:moveTo>
                      <a:pt x="4427" y="2907"/>
                    </a:moveTo>
                    <a:lnTo>
                      <a:pt x="3979" y="2617"/>
                    </a:lnTo>
                    <a:lnTo>
                      <a:pt x="4015" y="2561"/>
                    </a:lnTo>
                    <a:lnTo>
                      <a:pt x="4463" y="2851"/>
                    </a:lnTo>
                    <a:lnTo>
                      <a:pt x="4427" y="2907"/>
                    </a:lnTo>
                    <a:close/>
                    <a:moveTo>
                      <a:pt x="3811" y="2508"/>
                    </a:moveTo>
                    <a:lnTo>
                      <a:pt x="3364" y="2218"/>
                    </a:lnTo>
                    <a:lnTo>
                      <a:pt x="3400" y="2162"/>
                    </a:lnTo>
                    <a:lnTo>
                      <a:pt x="3847" y="2452"/>
                    </a:lnTo>
                    <a:lnTo>
                      <a:pt x="3811" y="2508"/>
                    </a:lnTo>
                    <a:close/>
                    <a:moveTo>
                      <a:pt x="3196" y="2109"/>
                    </a:moveTo>
                    <a:lnTo>
                      <a:pt x="2748" y="1820"/>
                    </a:lnTo>
                    <a:lnTo>
                      <a:pt x="2784" y="1764"/>
                    </a:lnTo>
                    <a:lnTo>
                      <a:pt x="3232" y="2054"/>
                    </a:lnTo>
                    <a:lnTo>
                      <a:pt x="3196" y="2109"/>
                    </a:lnTo>
                    <a:close/>
                    <a:moveTo>
                      <a:pt x="2580" y="1711"/>
                    </a:moveTo>
                    <a:lnTo>
                      <a:pt x="2133" y="1421"/>
                    </a:lnTo>
                    <a:lnTo>
                      <a:pt x="2169" y="1365"/>
                    </a:lnTo>
                    <a:lnTo>
                      <a:pt x="2617" y="1655"/>
                    </a:lnTo>
                    <a:lnTo>
                      <a:pt x="2580" y="1711"/>
                    </a:lnTo>
                    <a:close/>
                    <a:moveTo>
                      <a:pt x="1965" y="1312"/>
                    </a:moveTo>
                    <a:lnTo>
                      <a:pt x="1517" y="1022"/>
                    </a:lnTo>
                    <a:lnTo>
                      <a:pt x="1553" y="966"/>
                    </a:lnTo>
                    <a:lnTo>
                      <a:pt x="2001" y="1256"/>
                    </a:lnTo>
                    <a:lnTo>
                      <a:pt x="1965" y="1312"/>
                    </a:lnTo>
                    <a:close/>
                    <a:moveTo>
                      <a:pt x="1349" y="913"/>
                    </a:moveTo>
                    <a:lnTo>
                      <a:pt x="902" y="623"/>
                    </a:lnTo>
                    <a:lnTo>
                      <a:pt x="938" y="567"/>
                    </a:lnTo>
                    <a:lnTo>
                      <a:pt x="1386" y="857"/>
                    </a:lnTo>
                    <a:lnTo>
                      <a:pt x="1349" y="913"/>
                    </a:lnTo>
                    <a:close/>
                    <a:moveTo>
                      <a:pt x="734" y="515"/>
                    </a:moveTo>
                    <a:lnTo>
                      <a:pt x="286" y="225"/>
                    </a:lnTo>
                    <a:lnTo>
                      <a:pt x="322" y="169"/>
                    </a:lnTo>
                    <a:lnTo>
                      <a:pt x="770" y="459"/>
                    </a:lnTo>
                    <a:lnTo>
                      <a:pt x="734" y="515"/>
                    </a:lnTo>
                    <a:close/>
                    <a:moveTo>
                      <a:pt x="118" y="116"/>
                    </a:moveTo>
                    <a:lnTo>
                      <a:pt x="37" y="63"/>
                    </a:lnTo>
                    <a:lnTo>
                      <a:pt x="73" y="7"/>
                    </a:lnTo>
                    <a:lnTo>
                      <a:pt x="155" y="60"/>
                    </a:lnTo>
                    <a:lnTo>
                      <a:pt x="118" y="116"/>
                    </a:lnTo>
                    <a:close/>
                    <a:moveTo>
                      <a:pt x="234" y="464"/>
                    </a:moveTo>
                    <a:lnTo>
                      <a:pt x="0" y="0"/>
                    </a:lnTo>
                    <a:lnTo>
                      <a:pt x="519" y="24"/>
                    </a:lnTo>
                    <a:cubicBezTo>
                      <a:pt x="538" y="25"/>
                      <a:pt x="552" y="40"/>
                      <a:pt x="551" y="59"/>
                    </a:cubicBezTo>
                    <a:cubicBezTo>
                      <a:pt x="550" y="77"/>
                      <a:pt x="535" y="91"/>
                      <a:pt x="516" y="90"/>
                    </a:cubicBezTo>
                    <a:lnTo>
                      <a:pt x="54" y="69"/>
                    </a:lnTo>
                    <a:lnTo>
                      <a:pt x="85" y="20"/>
                    </a:lnTo>
                    <a:lnTo>
                      <a:pt x="294" y="434"/>
                    </a:lnTo>
                    <a:cubicBezTo>
                      <a:pt x="302" y="450"/>
                      <a:pt x="296" y="470"/>
                      <a:pt x="279" y="479"/>
                    </a:cubicBezTo>
                    <a:cubicBezTo>
                      <a:pt x="263" y="487"/>
                      <a:pt x="243" y="480"/>
                      <a:pt x="234" y="464"/>
                    </a:cubicBezTo>
                    <a:close/>
                  </a:path>
                </a:pathLst>
              </a:custGeom>
              <a:solidFill>
                <a:srgbClr val="B3A2C7"/>
              </a:solidFill>
              <a:ln w="0" cap="flat">
                <a:solidFill>
                  <a:srgbClr val="B3A2C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32"/>
              <p:cNvSpPr>
                <a:spLocks noEditPoints="1"/>
              </p:cNvSpPr>
              <p:nvPr/>
            </p:nvSpPr>
            <p:spPr bwMode="auto">
              <a:xfrm>
                <a:off x="2422526" y="3946526"/>
                <a:ext cx="2611438" cy="1227138"/>
              </a:xfrm>
              <a:custGeom>
                <a:avLst/>
                <a:gdLst>
                  <a:gd name="T0" fmla="*/ 19541 w 20015"/>
                  <a:gd name="T1" fmla="*/ 10021 h 10324"/>
                  <a:gd name="T2" fmla="*/ 19332 w 20015"/>
                  <a:gd name="T3" fmla="*/ 9989 h 10324"/>
                  <a:gd name="T4" fmla="*/ 19363 w 20015"/>
                  <a:gd name="T5" fmla="*/ 9930 h 10324"/>
                  <a:gd name="T6" fmla="*/ 18205 w 20015"/>
                  <a:gd name="T7" fmla="*/ 9411 h 10324"/>
                  <a:gd name="T8" fmla="*/ 18680 w 20015"/>
                  <a:gd name="T9" fmla="*/ 9654 h 10324"/>
                  <a:gd name="T10" fmla="*/ 17583 w 20015"/>
                  <a:gd name="T11" fmla="*/ 9017 h 10324"/>
                  <a:gd name="T12" fmla="*/ 17375 w 20015"/>
                  <a:gd name="T13" fmla="*/ 8985 h 10324"/>
                  <a:gd name="T14" fmla="*/ 17405 w 20015"/>
                  <a:gd name="T15" fmla="*/ 8925 h 10324"/>
                  <a:gd name="T16" fmla="*/ 16248 w 20015"/>
                  <a:gd name="T17" fmla="*/ 8406 h 10324"/>
                  <a:gd name="T18" fmla="*/ 16723 w 20015"/>
                  <a:gd name="T19" fmla="*/ 8650 h 10324"/>
                  <a:gd name="T20" fmla="*/ 15626 w 20015"/>
                  <a:gd name="T21" fmla="*/ 8012 h 10324"/>
                  <a:gd name="T22" fmla="*/ 15418 w 20015"/>
                  <a:gd name="T23" fmla="*/ 7980 h 10324"/>
                  <a:gd name="T24" fmla="*/ 15448 w 20015"/>
                  <a:gd name="T25" fmla="*/ 7921 h 10324"/>
                  <a:gd name="T26" fmla="*/ 14291 w 20015"/>
                  <a:gd name="T27" fmla="*/ 7402 h 10324"/>
                  <a:gd name="T28" fmla="*/ 14765 w 20015"/>
                  <a:gd name="T29" fmla="*/ 7645 h 10324"/>
                  <a:gd name="T30" fmla="*/ 13669 w 20015"/>
                  <a:gd name="T31" fmla="*/ 7008 h 10324"/>
                  <a:gd name="T32" fmla="*/ 13460 w 20015"/>
                  <a:gd name="T33" fmla="*/ 6976 h 10324"/>
                  <a:gd name="T34" fmla="*/ 13491 w 20015"/>
                  <a:gd name="T35" fmla="*/ 6916 h 10324"/>
                  <a:gd name="T36" fmla="*/ 12334 w 20015"/>
                  <a:gd name="T37" fmla="*/ 6397 h 10324"/>
                  <a:gd name="T38" fmla="*/ 12808 w 20015"/>
                  <a:gd name="T39" fmla="*/ 6641 h 10324"/>
                  <a:gd name="T40" fmla="*/ 11712 w 20015"/>
                  <a:gd name="T41" fmla="*/ 6003 h 10324"/>
                  <a:gd name="T42" fmla="*/ 11503 w 20015"/>
                  <a:gd name="T43" fmla="*/ 5971 h 10324"/>
                  <a:gd name="T44" fmla="*/ 11534 w 20015"/>
                  <a:gd name="T45" fmla="*/ 5912 h 10324"/>
                  <a:gd name="T46" fmla="*/ 10376 w 20015"/>
                  <a:gd name="T47" fmla="*/ 5393 h 10324"/>
                  <a:gd name="T48" fmla="*/ 10851 w 20015"/>
                  <a:gd name="T49" fmla="*/ 5636 h 10324"/>
                  <a:gd name="T50" fmla="*/ 9754 w 20015"/>
                  <a:gd name="T51" fmla="*/ 4998 h 10324"/>
                  <a:gd name="T52" fmla="*/ 9546 w 20015"/>
                  <a:gd name="T53" fmla="*/ 4966 h 10324"/>
                  <a:gd name="T54" fmla="*/ 9576 w 20015"/>
                  <a:gd name="T55" fmla="*/ 4907 h 10324"/>
                  <a:gd name="T56" fmla="*/ 8419 w 20015"/>
                  <a:gd name="T57" fmla="*/ 4388 h 10324"/>
                  <a:gd name="T58" fmla="*/ 8894 w 20015"/>
                  <a:gd name="T59" fmla="*/ 4632 h 10324"/>
                  <a:gd name="T60" fmla="*/ 7797 w 20015"/>
                  <a:gd name="T61" fmla="*/ 3994 h 10324"/>
                  <a:gd name="T62" fmla="*/ 7589 w 20015"/>
                  <a:gd name="T63" fmla="*/ 3962 h 10324"/>
                  <a:gd name="T64" fmla="*/ 7619 w 20015"/>
                  <a:gd name="T65" fmla="*/ 3903 h 10324"/>
                  <a:gd name="T66" fmla="*/ 6462 w 20015"/>
                  <a:gd name="T67" fmla="*/ 3384 h 10324"/>
                  <a:gd name="T68" fmla="*/ 6936 w 20015"/>
                  <a:gd name="T69" fmla="*/ 3627 h 10324"/>
                  <a:gd name="T70" fmla="*/ 5840 w 20015"/>
                  <a:gd name="T71" fmla="*/ 2989 h 10324"/>
                  <a:gd name="T72" fmla="*/ 5631 w 20015"/>
                  <a:gd name="T73" fmla="*/ 2957 h 10324"/>
                  <a:gd name="T74" fmla="*/ 5662 w 20015"/>
                  <a:gd name="T75" fmla="*/ 2898 h 10324"/>
                  <a:gd name="T76" fmla="*/ 4505 w 20015"/>
                  <a:gd name="T77" fmla="*/ 2379 h 10324"/>
                  <a:gd name="T78" fmla="*/ 4979 w 20015"/>
                  <a:gd name="T79" fmla="*/ 2622 h 10324"/>
                  <a:gd name="T80" fmla="*/ 3883 w 20015"/>
                  <a:gd name="T81" fmla="*/ 1985 h 10324"/>
                  <a:gd name="T82" fmla="*/ 3674 w 20015"/>
                  <a:gd name="T83" fmla="*/ 1953 h 10324"/>
                  <a:gd name="T84" fmla="*/ 3705 w 20015"/>
                  <a:gd name="T85" fmla="*/ 1893 h 10324"/>
                  <a:gd name="T86" fmla="*/ 2547 w 20015"/>
                  <a:gd name="T87" fmla="*/ 1374 h 10324"/>
                  <a:gd name="T88" fmla="*/ 3022 w 20015"/>
                  <a:gd name="T89" fmla="*/ 1618 h 10324"/>
                  <a:gd name="T90" fmla="*/ 1925 w 20015"/>
                  <a:gd name="T91" fmla="*/ 980 h 10324"/>
                  <a:gd name="T92" fmla="*/ 1717 w 20015"/>
                  <a:gd name="T93" fmla="*/ 948 h 10324"/>
                  <a:gd name="T94" fmla="*/ 1747 w 20015"/>
                  <a:gd name="T95" fmla="*/ 889 h 10324"/>
                  <a:gd name="T96" fmla="*/ 590 w 20015"/>
                  <a:gd name="T97" fmla="*/ 370 h 10324"/>
                  <a:gd name="T98" fmla="*/ 1064 w 20015"/>
                  <a:gd name="T99" fmla="*/ 613 h 10324"/>
                  <a:gd name="T100" fmla="*/ 73 w 20015"/>
                  <a:gd name="T101" fmla="*/ 30 h 10324"/>
                  <a:gd name="T102" fmla="*/ 280 w 20015"/>
                  <a:gd name="T103" fmla="*/ 468 h 10324"/>
                  <a:gd name="T104" fmla="*/ 554 w 20015"/>
                  <a:gd name="T105" fmla="*/ 33 h 10324"/>
                  <a:gd name="T106" fmla="*/ 87 w 20015"/>
                  <a:gd name="T107" fmla="*/ 42 h 10324"/>
                  <a:gd name="T108" fmla="*/ 280 w 20015"/>
                  <a:gd name="T109" fmla="*/ 468 h 10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15" h="10324">
                    <a:moveTo>
                      <a:pt x="19985" y="10324"/>
                    </a:moveTo>
                    <a:lnTo>
                      <a:pt x="19510" y="10081"/>
                    </a:lnTo>
                    <a:lnTo>
                      <a:pt x="19541" y="10021"/>
                    </a:lnTo>
                    <a:lnTo>
                      <a:pt x="20015" y="10265"/>
                    </a:lnTo>
                    <a:lnTo>
                      <a:pt x="19985" y="10324"/>
                    </a:lnTo>
                    <a:close/>
                    <a:moveTo>
                      <a:pt x="19332" y="9989"/>
                    </a:moveTo>
                    <a:lnTo>
                      <a:pt x="18858" y="9746"/>
                    </a:lnTo>
                    <a:lnTo>
                      <a:pt x="18888" y="9686"/>
                    </a:lnTo>
                    <a:lnTo>
                      <a:pt x="19363" y="9930"/>
                    </a:lnTo>
                    <a:lnTo>
                      <a:pt x="19332" y="9989"/>
                    </a:lnTo>
                    <a:close/>
                    <a:moveTo>
                      <a:pt x="18680" y="9654"/>
                    </a:moveTo>
                    <a:lnTo>
                      <a:pt x="18205" y="9411"/>
                    </a:lnTo>
                    <a:lnTo>
                      <a:pt x="18236" y="9352"/>
                    </a:lnTo>
                    <a:lnTo>
                      <a:pt x="18710" y="9595"/>
                    </a:lnTo>
                    <a:lnTo>
                      <a:pt x="18680" y="9654"/>
                    </a:lnTo>
                    <a:close/>
                    <a:moveTo>
                      <a:pt x="18027" y="9320"/>
                    </a:moveTo>
                    <a:lnTo>
                      <a:pt x="17553" y="9076"/>
                    </a:lnTo>
                    <a:lnTo>
                      <a:pt x="17583" y="9017"/>
                    </a:lnTo>
                    <a:lnTo>
                      <a:pt x="18058" y="9260"/>
                    </a:lnTo>
                    <a:lnTo>
                      <a:pt x="18027" y="9320"/>
                    </a:lnTo>
                    <a:close/>
                    <a:moveTo>
                      <a:pt x="17375" y="8985"/>
                    </a:moveTo>
                    <a:lnTo>
                      <a:pt x="16900" y="8741"/>
                    </a:lnTo>
                    <a:lnTo>
                      <a:pt x="16931" y="8682"/>
                    </a:lnTo>
                    <a:lnTo>
                      <a:pt x="17405" y="8925"/>
                    </a:lnTo>
                    <a:lnTo>
                      <a:pt x="17375" y="8985"/>
                    </a:lnTo>
                    <a:close/>
                    <a:moveTo>
                      <a:pt x="16723" y="8650"/>
                    </a:moveTo>
                    <a:lnTo>
                      <a:pt x="16248" y="8406"/>
                    </a:lnTo>
                    <a:lnTo>
                      <a:pt x="16278" y="8347"/>
                    </a:lnTo>
                    <a:lnTo>
                      <a:pt x="16753" y="8591"/>
                    </a:lnTo>
                    <a:lnTo>
                      <a:pt x="16723" y="8650"/>
                    </a:lnTo>
                    <a:close/>
                    <a:moveTo>
                      <a:pt x="16070" y="8315"/>
                    </a:moveTo>
                    <a:lnTo>
                      <a:pt x="15596" y="8072"/>
                    </a:lnTo>
                    <a:lnTo>
                      <a:pt x="15626" y="8012"/>
                    </a:lnTo>
                    <a:lnTo>
                      <a:pt x="16101" y="8256"/>
                    </a:lnTo>
                    <a:lnTo>
                      <a:pt x="16070" y="8315"/>
                    </a:lnTo>
                    <a:close/>
                    <a:moveTo>
                      <a:pt x="15418" y="7980"/>
                    </a:moveTo>
                    <a:lnTo>
                      <a:pt x="14943" y="7737"/>
                    </a:lnTo>
                    <a:lnTo>
                      <a:pt x="14974" y="7677"/>
                    </a:lnTo>
                    <a:lnTo>
                      <a:pt x="15448" y="7921"/>
                    </a:lnTo>
                    <a:lnTo>
                      <a:pt x="15418" y="7980"/>
                    </a:lnTo>
                    <a:close/>
                    <a:moveTo>
                      <a:pt x="14765" y="7645"/>
                    </a:moveTo>
                    <a:lnTo>
                      <a:pt x="14291" y="7402"/>
                    </a:lnTo>
                    <a:lnTo>
                      <a:pt x="14321" y="7342"/>
                    </a:lnTo>
                    <a:lnTo>
                      <a:pt x="14796" y="7586"/>
                    </a:lnTo>
                    <a:lnTo>
                      <a:pt x="14765" y="7645"/>
                    </a:lnTo>
                    <a:close/>
                    <a:moveTo>
                      <a:pt x="14113" y="7310"/>
                    </a:moveTo>
                    <a:lnTo>
                      <a:pt x="13638" y="7067"/>
                    </a:lnTo>
                    <a:lnTo>
                      <a:pt x="13669" y="7008"/>
                    </a:lnTo>
                    <a:lnTo>
                      <a:pt x="14143" y="7251"/>
                    </a:lnTo>
                    <a:lnTo>
                      <a:pt x="14113" y="7310"/>
                    </a:lnTo>
                    <a:close/>
                    <a:moveTo>
                      <a:pt x="13460" y="6976"/>
                    </a:moveTo>
                    <a:lnTo>
                      <a:pt x="12986" y="6732"/>
                    </a:lnTo>
                    <a:lnTo>
                      <a:pt x="13016" y="6673"/>
                    </a:lnTo>
                    <a:lnTo>
                      <a:pt x="13491" y="6916"/>
                    </a:lnTo>
                    <a:lnTo>
                      <a:pt x="13460" y="6976"/>
                    </a:lnTo>
                    <a:close/>
                    <a:moveTo>
                      <a:pt x="12808" y="6641"/>
                    </a:moveTo>
                    <a:lnTo>
                      <a:pt x="12334" y="6397"/>
                    </a:lnTo>
                    <a:lnTo>
                      <a:pt x="12364" y="6338"/>
                    </a:lnTo>
                    <a:lnTo>
                      <a:pt x="12838" y="6581"/>
                    </a:lnTo>
                    <a:lnTo>
                      <a:pt x="12808" y="6641"/>
                    </a:lnTo>
                    <a:close/>
                    <a:moveTo>
                      <a:pt x="12156" y="6306"/>
                    </a:moveTo>
                    <a:lnTo>
                      <a:pt x="11681" y="6062"/>
                    </a:lnTo>
                    <a:lnTo>
                      <a:pt x="11712" y="6003"/>
                    </a:lnTo>
                    <a:lnTo>
                      <a:pt x="12186" y="6247"/>
                    </a:lnTo>
                    <a:lnTo>
                      <a:pt x="12156" y="6306"/>
                    </a:lnTo>
                    <a:close/>
                    <a:moveTo>
                      <a:pt x="11503" y="5971"/>
                    </a:moveTo>
                    <a:lnTo>
                      <a:pt x="11029" y="5728"/>
                    </a:lnTo>
                    <a:lnTo>
                      <a:pt x="11059" y="5668"/>
                    </a:lnTo>
                    <a:lnTo>
                      <a:pt x="11534" y="5912"/>
                    </a:lnTo>
                    <a:lnTo>
                      <a:pt x="11503" y="5971"/>
                    </a:lnTo>
                    <a:close/>
                    <a:moveTo>
                      <a:pt x="10851" y="5636"/>
                    </a:moveTo>
                    <a:lnTo>
                      <a:pt x="10376" y="5393"/>
                    </a:lnTo>
                    <a:lnTo>
                      <a:pt x="10407" y="5333"/>
                    </a:lnTo>
                    <a:lnTo>
                      <a:pt x="10881" y="5577"/>
                    </a:lnTo>
                    <a:lnTo>
                      <a:pt x="10851" y="5636"/>
                    </a:lnTo>
                    <a:close/>
                    <a:moveTo>
                      <a:pt x="10198" y="5301"/>
                    </a:moveTo>
                    <a:lnTo>
                      <a:pt x="9724" y="5058"/>
                    </a:lnTo>
                    <a:lnTo>
                      <a:pt x="9754" y="4998"/>
                    </a:lnTo>
                    <a:lnTo>
                      <a:pt x="10229" y="5242"/>
                    </a:lnTo>
                    <a:lnTo>
                      <a:pt x="10198" y="5301"/>
                    </a:lnTo>
                    <a:close/>
                    <a:moveTo>
                      <a:pt x="9546" y="4966"/>
                    </a:moveTo>
                    <a:lnTo>
                      <a:pt x="9071" y="4723"/>
                    </a:lnTo>
                    <a:lnTo>
                      <a:pt x="9102" y="4664"/>
                    </a:lnTo>
                    <a:lnTo>
                      <a:pt x="9576" y="4907"/>
                    </a:lnTo>
                    <a:lnTo>
                      <a:pt x="9546" y="4966"/>
                    </a:lnTo>
                    <a:close/>
                    <a:moveTo>
                      <a:pt x="8894" y="4632"/>
                    </a:moveTo>
                    <a:lnTo>
                      <a:pt x="8419" y="4388"/>
                    </a:lnTo>
                    <a:lnTo>
                      <a:pt x="8449" y="4329"/>
                    </a:lnTo>
                    <a:lnTo>
                      <a:pt x="8924" y="4572"/>
                    </a:lnTo>
                    <a:lnTo>
                      <a:pt x="8894" y="4632"/>
                    </a:lnTo>
                    <a:close/>
                    <a:moveTo>
                      <a:pt x="8241" y="4297"/>
                    </a:moveTo>
                    <a:lnTo>
                      <a:pt x="7767" y="4053"/>
                    </a:lnTo>
                    <a:lnTo>
                      <a:pt x="7797" y="3994"/>
                    </a:lnTo>
                    <a:lnTo>
                      <a:pt x="8272" y="4237"/>
                    </a:lnTo>
                    <a:lnTo>
                      <a:pt x="8241" y="4297"/>
                    </a:lnTo>
                    <a:close/>
                    <a:moveTo>
                      <a:pt x="7589" y="3962"/>
                    </a:moveTo>
                    <a:lnTo>
                      <a:pt x="7114" y="3718"/>
                    </a:lnTo>
                    <a:lnTo>
                      <a:pt x="7145" y="3659"/>
                    </a:lnTo>
                    <a:lnTo>
                      <a:pt x="7619" y="3903"/>
                    </a:lnTo>
                    <a:lnTo>
                      <a:pt x="7589" y="3962"/>
                    </a:lnTo>
                    <a:close/>
                    <a:moveTo>
                      <a:pt x="6936" y="3627"/>
                    </a:moveTo>
                    <a:lnTo>
                      <a:pt x="6462" y="3384"/>
                    </a:lnTo>
                    <a:lnTo>
                      <a:pt x="6492" y="3324"/>
                    </a:lnTo>
                    <a:lnTo>
                      <a:pt x="6967" y="3568"/>
                    </a:lnTo>
                    <a:lnTo>
                      <a:pt x="6936" y="3627"/>
                    </a:lnTo>
                    <a:close/>
                    <a:moveTo>
                      <a:pt x="6284" y="3292"/>
                    </a:moveTo>
                    <a:lnTo>
                      <a:pt x="5809" y="3049"/>
                    </a:lnTo>
                    <a:lnTo>
                      <a:pt x="5840" y="2989"/>
                    </a:lnTo>
                    <a:lnTo>
                      <a:pt x="6314" y="3233"/>
                    </a:lnTo>
                    <a:lnTo>
                      <a:pt x="6284" y="3292"/>
                    </a:lnTo>
                    <a:close/>
                    <a:moveTo>
                      <a:pt x="5631" y="2957"/>
                    </a:moveTo>
                    <a:lnTo>
                      <a:pt x="5157" y="2714"/>
                    </a:lnTo>
                    <a:lnTo>
                      <a:pt x="5187" y="2654"/>
                    </a:lnTo>
                    <a:lnTo>
                      <a:pt x="5662" y="2898"/>
                    </a:lnTo>
                    <a:lnTo>
                      <a:pt x="5631" y="2957"/>
                    </a:lnTo>
                    <a:close/>
                    <a:moveTo>
                      <a:pt x="4979" y="2622"/>
                    </a:moveTo>
                    <a:lnTo>
                      <a:pt x="4505" y="2379"/>
                    </a:lnTo>
                    <a:lnTo>
                      <a:pt x="4535" y="2320"/>
                    </a:lnTo>
                    <a:lnTo>
                      <a:pt x="5009" y="2563"/>
                    </a:lnTo>
                    <a:lnTo>
                      <a:pt x="4979" y="2622"/>
                    </a:lnTo>
                    <a:close/>
                    <a:moveTo>
                      <a:pt x="4327" y="2288"/>
                    </a:moveTo>
                    <a:lnTo>
                      <a:pt x="3852" y="2044"/>
                    </a:lnTo>
                    <a:lnTo>
                      <a:pt x="3883" y="1985"/>
                    </a:lnTo>
                    <a:lnTo>
                      <a:pt x="4357" y="2228"/>
                    </a:lnTo>
                    <a:lnTo>
                      <a:pt x="4327" y="2288"/>
                    </a:lnTo>
                    <a:close/>
                    <a:moveTo>
                      <a:pt x="3674" y="1953"/>
                    </a:moveTo>
                    <a:lnTo>
                      <a:pt x="3200" y="1709"/>
                    </a:lnTo>
                    <a:lnTo>
                      <a:pt x="3230" y="1650"/>
                    </a:lnTo>
                    <a:lnTo>
                      <a:pt x="3705" y="1893"/>
                    </a:lnTo>
                    <a:lnTo>
                      <a:pt x="3674" y="1953"/>
                    </a:lnTo>
                    <a:close/>
                    <a:moveTo>
                      <a:pt x="3022" y="1618"/>
                    </a:moveTo>
                    <a:lnTo>
                      <a:pt x="2547" y="1374"/>
                    </a:lnTo>
                    <a:lnTo>
                      <a:pt x="2578" y="1315"/>
                    </a:lnTo>
                    <a:lnTo>
                      <a:pt x="3052" y="1559"/>
                    </a:lnTo>
                    <a:lnTo>
                      <a:pt x="3022" y="1618"/>
                    </a:lnTo>
                    <a:close/>
                    <a:moveTo>
                      <a:pt x="2369" y="1283"/>
                    </a:moveTo>
                    <a:lnTo>
                      <a:pt x="1895" y="1040"/>
                    </a:lnTo>
                    <a:lnTo>
                      <a:pt x="1925" y="980"/>
                    </a:lnTo>
                    <a:lnTo>
                      <a:pt x="2400" y="1224"/>
                    </a:lnTo>
                    <a:lnTo>
                      <a:pt x="2369" y="1283"/>
                    </a:lnTo>
                    <a:close/>
                    <a:moveTo>
                      <a:pt x="1717" y="948"/>
                    </a:moveTo>
                    <a:lnTo>
                      <a:pt x="1242" y="705"/>
                    </a:lnTo>
                    <a:lnTo>
                      <a:pt x="1273" y="645"/>
                    </a:lnTo>
                    <a:lnTo>
                      <a:pt x="1747" y="889"/>
                    </a:lnTo>
                    <a:lnTo>
                      <a:pt x="1717" y="948"/>
                    </a:lnTo>
                    <a:close/>
                    <a:moveTo>
                      <a:pt x="1064" y="613"/>
                    </a:moveTo>
                    <a:lnTo>
                      <a:pt x="590" y="370"/>
                    </a:lnTo>
                    <a:lnTo>
                      <a:pt x="620" y="310"/>
                    </a:lnTo>
                    <a:lnTo>
                      <a:pt x="1095" y="554"/>
                    </a:lnTo>
                    <a:lnTo>
                      <a:pt x="1064" y="613"/>
                    </a:lnTo>
                    <a:close/>
                    <a:moveTo>
                      <a:pt x="412" y="278"/>
                    </a:moveTo>
                    <a:lnTo>
                      <a:pt x="43" y="89"/>
                    </a:lnTo>
                    <a:lnTo>
                      <a:pt x="73" y="30"/>
                    </a:lnTo>
                    <a:lnTo>
                      <a:pt x="443" y="219"/>
                    </a:lnTo>
                    <a:lnTo>
                      <a:pt x="412" y="278"/>
                    </a:lnTo>
                    <a:close/>
                    <a:moveTo>
                      <a:pt x="280" y="468"/>
                    </a:moveTo>
                    <a:lnTo>
                      <a:pt x="0" y="29"/>
                    </a:lnTo>
                    <a:lnTo>
                      <a:pt x="519" y="1"/>
                    </a:lnTo>
                    <a:cubicBezTo>
                      <a:pt x="538" y="0"/>
                      <a:pt x="553" y="14"/>
                      <a:pt x="554" y="33"/>
                    </a:cubicBezTo>
                    <a:cubicBezTo>
                      <a:pt x="555" y="51"/>
                      <a:pt x="541" y="67"/>
                      <a:pt x="523" y="68"/>
                    </a:cubicBezTo>
                    <a:lnTo>
                      <a:pt x="60" y="93"/>
                    </a:lnTo>
                    <a:lnTo>
                      <a:pt x="87" y="42"/>
                    </a:lnTo>
                    <a:lnTo>
                      <a:pt x="336" y="432"/>
                    </a:lnTo>
                    <a:cubicBezTo>
                      <a:pt x="346" y="447"/>
                      <a:pt x="341" y="468"/>
                      <a:pt x="326" y="478"/>
                    </a:cubicBezTo>
                    <a:cubicBezTo>
                      <a:pt x="310" y="488"/>
                      <a:pt x="290" y="483"/>
                      <a:pt x="280" y="468"/>
                    </a:cubicBezTo>
                    <a:close/>
                  </a:path>
                </a:pathLst>
              </a:custGeom>
              <a:solidFill>
                <a:srgbClr val="D99694"/>
              </a:solidFill>
              <a:ln w="0" cap="flat">
                <a:solidFill>
                  <a:srgbClr val="D9969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33"/>
              <p:cNvSpPr>
                <a:spLocks noEditPoints="1"/>
              </p:cNvSpPr>
              <p:nvPr/>
            </p:nvSpPr>
            <p:spPr bwMode="auto">
              <a:xfrm>
                <a:off x="2379663" y="3932239"/>
                <a:ext cx="1870075" cy="1233488"/>
              </a:xfrm>
              <a:custGeom>
                <a:avLst/>
                <a:gdLst>
                  <a:gd name="T0" fmla="*/ 13900 w 14332"/>
                  <a:gd name="T1" fmla="*/ 9999 h 10366"/>
                  <a:gd name="T2" fmla="*/ 13699 w 14332"/>
                  <a:gd name="T3" fmla="*/ 9936 h 10366"/>
                  <a:gd name="T4" fmla="*/ 13738 w 14332"/>
                  <a:gd name="T5" fmla="*/ 9882 h 10366"/>
                  <a:gd name="T6" fmla="*/ 12672 w 14332"/>
                  <a:gd name="T7" fmla="*/ 9195 h 10366"/>
                  <a:gd name="T8" fmla="*/ 13105 w 14332"/>
                  <a:gd name="T9" fmla="*/ 9507 h 10366"/>
                  <a:gd name="T10" fmla="*/ 12117 w 14332"/>
                  <a:gd name="T11" fmla="*/ 8711 h 10366"/>
                  <a:gd name="T12" fmla="*/ 11916 w 14332"/>
                  <a:gd name="T13" fmla="*/ 8648 h 10366"/>
                  <a:gd name="T14" fmla="*/ 11955 w 14332"/>
                  <a:gd name="T15" fmla="*/ 8594 h 10366"/>
                  <a:gd name="T16" fmla="*/ 10889 w 14332"/>
                  <a:gd name="T17" fmla="*/ 7906 h 10366"/>
                  <a:gd name="T18" fmla="*/ 11321 w 14332"/>
                  <a:gd name="T19" fmla="*/ 8219 h 10366"/>
                  <a:gd name="T20" fmla="*/ 10333 w 14332"/>
                  <a:gd name="T21" fmla="*/ 7423 h 10366"/>
                  <a:gd name="T22" fmla="*/ 10132 w 14332"/>
                  <a:gd name="T23" fmla="*/ 7360 h 10366"/>
                  <a:gd name="T24" fmla="*/ 10171 w 14332"/>
                  <a:gd name="T25" fmla="*/ 7306 h 10366"/>
                  <a:gd name="T26" fmla="*/ 9105 w 14332"/>
                  <a:gd name="T27" fmla="*/ 6618 h 10366"/>
                  <a:gd name="T28" fmla="*/ 9538 w 14332"/>
                  <a:gd name="T29" fmla="*/ 6930 h 10366"/>
                  <a:gd name="T30" fmla="*/ 8550 w 14332"/>
                  <a:gd name="T31" fmla="*/ 6135 h 10366"/>
                  <a:gd name="T32" fmla="*/ 8349 w 14332"/>
                  <a:gd name="T33" fmla="*/ 6072 h 10366"/>
                  <a:gd name="T34" fmla="*/ 8388 w 14332"/>
                  <a:gd name="T35" fmla="*/ 6018 h 10366"/>
                  <a:gd name="T36" fmla="*/ 7322 w 14332"/>
                  <a:gd name="T37" fmla="*/ 5330 h 10366"/>
                  <a:gd name="T38" fmla="*/ 7754 w 14332"/>
                  <a:gd name="T39" fmla="*/ 5642 h 10366"/>
                  <a:gd name="T40" fmla="*/ 6767 w 14332"/>
                  <a:gd name="T41" fmla="*/ 4846 h 10366"/>
                  <a:gd name="T42" fmla="*/ 6565 w 14332"/>
                  <a:gd name="T43" fmla="*/ 4783 h 10366"/>
                  <a:gd name="T44" fmla="*/ 6605 w 14332"/>
                  <a:gd name="T45" fmla="*/ 4729 h 10366"/>
                  <a:gd name="T46" fmla="*/ 5539 w 14332"/>
                  <a:gd name="T47" fmla="*/ 4042 h 10366"/>
                  <a:gd name="T48" fmla="*/ 5971 w 14332"/>
                  <a:gd name="T49" fmla="*/ 4354 h 10366"/>
                  <a:gd name="T50" fmla="*/ 4983 w 14332"/>
                  <a:gd name="T51" fmla="*/ 3558 h 10366"/>
                  <a:gd name="T52" fmla="*/ 4782 w 14332"/>
                  <a:gd name="T53" fmla="*/ 3495 h 10366"/>
                  <a:gd name="T54" fmla="*/ 4821 w 14332"/>
                  <a:gd name="T55" fmla="*/ 3441 h 10366"/>
                  <a:gd name="T56" fmla="*/ 3755 w 14332"/>
                  <a:gd name="T57" fmla="*/ 2753 h 10366"/>
                  <a:gd name="T58" fmla="*/ 4188 w 14332"/>
                  <a:gd name="T59" fmla="*/ 3066 h 10366"/>
                  <a:gd name="T60" fmla="*/ 3200 w 14332"/>
                  <a:gd name="T61" fmla="*/ 2270 h 10366"/>
                  <a:gd name="T62" fmla="*/ 2999 w 14332"/>
                  <a:gd name="T63" fmla="*/ 2207 h 10366"/>
                  <a:gd name="T64" fmla="*/ 3038 w 14332"/>
                  <a:gd name="T65" fmla="*/ 2153 h 10366"/>
                  <a:gd name="T66" fmla="*/ 1972 w 14332"/>
                  <a:gd name="T67" fmla="*/ 1465 h 10366"/>
                  <a:gd name="T68" fmla="*/ 2404 w 14332"/>
                  <a:gd name="T69" fmla="*/ 1778 h 10366"/>
                  <a:gd name="T70" fmla="*/ 1417 w 14332"/>
                  <a:gd name="T71" fmla="*/ 982 h 10366"/>
                  <a:gd name="T72" fmla="*/ 1215 w 14332"/>
                  <a:gd name="T73" fmla="*/ 919 h 10366"/>
                  <a:gd name="T74" fmla="*/ 1254 w 14332"/>
                  <a:gd name="T75" fmla="*/ 865 h 10366"/>
                  <a:gd name="T76" fmla="*/ 189 w 14332"/>
                  <a:gd name="T77" fmla="*/ 177 h 10366"/>
                  <a:gd name="T78" fmla="*/ 621 w 14332"/>
                  <a:gd name="T79" fmla="*/ 489 h 10366"/>
                  <a:gd name="T80" fmla="*/ 518 w 14332"/>
                  <a:gd name="T81" fmla="*/ 50 h 10366"/>
                  <a:gd name="T82" fmla="*/ 50 w 14332"/>
                  <a:gd name="T83" fmla="*/ 71 h 10366"/>
                  <a:gd name="T84" fmla="*/ 255 w 14332"/>
                  <a:gd name="T85" fmla="*/ 492 h 10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332" h="10366">
                    <a:moveTo>
                      <a:pt x="14293" y="10366"/>
                    </a:moveTo>
                    <a:lnTo>
                      <a:pt x="13861" y="10053"/>
                    </a:lnTo>
                    <a:lnTo>
                      <a:pt x="13900" y="9999"/>
                    </a:lnTo>
                    <a:lnTo>
                      <a:pt x="14332" y="10312"/>
                    </a:lnTo>
                    <a:lnTo>
                      <a:pt x="14293" y="10366"/>
                    </a:lnTo>
                    <a:close/>
                    <a:moveTo>
                      <a:pt x="13699" y="9936"/>
                    </a:moveTo>
                    <a:lnTo>
                      <a:pt x="13267" y="9624"/>
                    </a:lnTo>
                    <a:lnTo>
                      <a:pt x="13306" y="9570"/>
                    </a:lnTo>
                    <a:lnTo>
                      <a:pt x="13738" y="9882"/>
                    </a:lnTo>
                    <a:lnTo>
                      <a:pt x="13699" y="9936"/>
                    </a:lnTo>
                    <a:close/>
                    <a:moveTo>
                      <a:pt x="13105" y="9507"/>
                    </a:moveTo>
                    <a:lnTo>
                      <a:pt x="12672" y="9195"/>
                    </a:lnTo>
                    <a:lnTo>
                      <a:pt x="12711" y="9141"/>
                    </a:lnTo>
                    <a:lnTo>
                      <a:pt x="13144" y="9453"/>
                    </a:lnTo>
                    <a:lnTo>
                      <a:pt x="13105" y="9507"/>
                    </a:lnTo>
                    <a:close/>
                    <a:moveTo>
                      <a:pt x="12510" y="9078"/>
                    </a:moveTo>
                    <a:lnTo>
                      <a:pt x="12078" y="8765"/>
                    </a:lnTo>
                    <a:lnTo>
                      <a:pt x="12117" y="8711"/>
                    </a:lnTo>
                    <a:lnTo>
                      <a:pt x="12549" y="9023"/>
                    </a:lnTo>
                    <a:lnTo>
                      <a:pt x="12510" y="9078"/>
                    </a:lnTo>
                    <a:close/>
                    <a:moveTo>
                      <a:pt x="11916" y="8648"/>
                    </a:moveTo>
                    <a:lnTo>
                      <a:pt x="11483" y="8336"/>
                    </a:lnTo>
                    <a:lnTo>
                      <a:pt x="11522" y="8282"/>
                    </a:lnTo>
                    <a:lnTo>
                      <a:pt x="11955" y="8594"/>
                    </a:lnTo>
                    <a:lnTo>
                      <a:pt x="11916" y="8648"/>
                    </a:lnTo>
                    <a:close/>
                    <a:moveTo>
                      <a:pt x="11321" y="8219"/>
                    </a:moveTo>
                    <a:lnTo>
                      <a:pt x="10889" y="7906"/>
                    </a:lnTo>
                    <a:lnTo>
                      <a:pt x="10928" y="7852"/>
                    </a:lnTo>
                    <a:lnTo>
                      <a:pt x="11360" y="8165"/>
                    </a:lnTo>
                    <a:lnTo>
                      <a:pt x="11321" y="8219"/>
                    </a:lnTo>
                    <a:close/>
                    <a:moveTo>
                      <a:pt x="10727" y="7789"/>
                    </a:moveTo>
                    <a:lnTo>
                      <a:pt x="10294" y="7477"/>
                    </a:lnTo>
                    <a:lnTo>
                      <a:pt x="10333" y="7423"/>
                    </a:lnTo>
                    <a:lnTo>
                      <a:pt x="10766" y="7735"/>
                    </a:lnTo>
                    <a:lnTo>
                      <a:pt x="10727" y="7789"/>
                    </a:lnTo>
                    <a:close/>
                    <a:moveTo>
                      <a:pt x="10132" y="7360"/>
                    </a:moveTo>
                    <a:lnTo>
                      <a:pt x="9700" y="7048"/>
                    </a:lnTo>
                    <a:lnTo>
                      <a:pt x="9739" y="6994"/>
                    </a:lnTo>
                    <a:lnTo>
                      <a:pt x="10171" y="7306"/>
                    </a:lnTo>
                    <a:lnTo>
                      <a:pt x="10132" y="7360"/>
                    </a:lnTo>
                    <a:close/>
                    <a:moveTo>
                      <a:pt x="9538" y="6930"/>
                    </a:moveTo>
                    <a:lnTo>
                      <a:pt x="9105" y="6618"/>
                    </a:lnTo>
                    <a:lnTo>
                      <a:pt x="9144" y="6564"/>
                    </a:lnTo>
                    <a:lnTo>
                      <a:pt x="9577" y="6876"/>
                    </a:lnTo>
                    <a:lnTo>
                      <a:pt x="9538" y="6930"/>
                    </a:lnTo>
                    <a:close/>
                    <a:moveTo>
                      <a:pt x="8943" y="6501"/>
                    </a:moveTo>
                    <a:lnTo>
                      <a:pt x="8511" y="6189"/>
                    </a:lnTo>
                    <a:lnTo>
                      <a:pt x="8550" y="6135"/>
                    </a:lnTo>
                    <a:lnTo>
                      <a:pt x="8982" y="6447"/>
                    </a:lnTo>
                    <a:lnTo>
                      <a:pt x="8943" y="6501"/>
                    </a:lnTo>
                    <a:close/>
                    <a:moveTo>
                      <a:pt x="8349" y="6072"/>
                    </a:moveTo>
                    <a:lnTo>
                      <a:pt x="7917" y="5759"/>
                    </a:lnTo>
                    <a:lnTo>
                      <a:pt x="7956" y="5705"/>
                    </a:lnTo>
                    <a:lnTo>
                      <a:pt x="8388" y="6018"/>
                    </a:lnTo>
                    <a:lnTo>
                      <a:pt x="8349" y="6072"/>
                    </a:lnTo>
                    <a:close/>
                    <a:moveTo>
                      <a:pt x="7754" y="5642"/>
                    </a:moveTo>
                    <a:lnTo>
                      <a:pt x="7322" y="5330"/>
                    </a:lnTo>
                    <a:lnTo>
                      <a:pt x="7361" y="5276"/>
                    </a:lnTo>
                    <a:lnTo>
                      <a:pt x="7793" y="5588"/>
                    </a:lnTo>
                    <a:lnTo>
                      <a:pt x="7754" y="5642"/>
                    </a:lnTo>
                    <a:close/>
                    <a:moveTo>
                      <a:pt x="7160" y="5213"/>
                    </a:moveTo>
                    <a:lnTo>
                      <a:pt x="6728" y="4901"/>
                    </a:lnTo>
                    <a:lnTo>
                      <a:pt x="6767" y="4846"/>
                    </a:lnTo>
                    <a:lnTo>
                      <a:pt x="7199" y="5159"/>
                    </a:lnTo>
                    <a:lnTo>
                      <a:pt x="7160" y="5213"/>
                    </a:lnTo>
                    <a:close/>
                    <a:moveTo>
                      <a:pt x="6565" y="4783"/>
                    </a:moveTo>
                    <a:lnTo>
                      <a:pt x="6133" y="4471"/>
                    </a:lnTo>
                    <a:lnTo>
                      <a:pt x="6172" y="4417"/>
                    </a:lnTo>
                    <a:lnTo>
                      <a:pt x="6605" y="4729"/>
                    </a:lnTo>
                    <a:lnTo>
                      <a:pt x="6565" y="4783"/>
                    </a:lnTo>
                    <a:close/>
                    <a:moveTo>
                      <a:pt x="5971" y="4354"/>
                    </a:moveTo>
                    <a:lnTo>
                      <a:pt x="5539" y="4042"/>
                    </a:lnTo>
                    <a:lnTo>
                      <a:pt x="5578" y="3988"/>
                    </a:lnTo>
                    <a:lnTo>
                      <a:pt x="6010" y="4300"/>
                    </a:lnTo>
                    <a:lnTo>
                      <a:pt x="5971" y="4354"/>
                    </a:lnTo>
                    <a:close/>
                    <a:moveTo>
                      <a:pt x="5377" y="3925"/>
                    </a:moveTo>
                    <a:lnTo>
                      <a:pt x="4944" y="3612"/>
                    </a:lnTo>
                    <a:lnTo>
                      <a:pt x="4983" y="3558"/>
                    </a:lnTo>
                    <a:lnTo>
                      <a:pt x="5416" y="3871"/>
                    </a:lnTo>
                    <a:lnTo>
                      <a:pt x="5377" y="3925"/>
                    </a:lnTo>
                    <a:close/>
                    <a:moveTo>
                      <a:pt x="4782" y="3495"/>
                    </a:moveTo>
                    <a:lnTo>
                      <a:pt x="4350" y="3183"/>
                    </a:lnTo>
                    <a:lnTo>
                      <a:pt x="4389" y="3129"/>
                    </a:lnTo>
                    <a:lnTo>
                      <a:pt x="4821" y="3441"/>
                    </a:lnTo>
                    <a:lnTo>
                      <a:pt x="4782" y="3495"/>
                    </a:lnTo>
                    <a:close/>
                    <a:moveTo>
                      <a:pt x="4188" y="3066"/>
                    </a:moveTo>
                    <a:lnTo>
                      <a:pt x="3755" y="2753"/>
                    </a:lnTo>
                    <a:lnTo>
                      <a:pt x="3794" y="2699"/>
                    </a:lnTo>
                    <a:lnTo>
                      <a:pt x="4227" y="3012"/>
                    </a:lnTo>
                    <a:lnTo>
                      <a:pt x="4188" y="3066"/>
                    </a:lnTo>
                    <a:close/>
                    <a:moveTo>
                      <a:pt x="3593" y="2636"/>
                    </a:moveTo>
                    <a:lnTo>
                      <a:pt x="3161" y="2324"/>
                    </a:lnTo>
                    <a:lnTo>
                      <a:pt x="3200" y="2270"/>
                    </a:lnTo>
                    <a:lnTo>
                      <a:pt x="3632" y="2582"/>
                    </a:lnTo>
                    <a:lnTo>
                      <a:pt x="3593" y="2636"/>
                    </a:lnTo>
                    <a:close/>
                    <a:moveTo>
                      <a:pt x="2999" y="2207"/>
                    </a:moveTo>
                    <a:lnTo>
                      <a:pt x="2566" y="1895"/>
                    </a:lnTo>
                    <a:lnTo>
                      <a:pt x="2605" y="1841"/>
                    </a:lnTo>
                    <a:lnTo>
                      <a:pt x="3038" y="2153"/>
                    </a:lnTo>
                    <a:lnTo>
                      <a:pt x="2999" y="2207"/>
                    </a:lnTo>
                    <a:close/>
                    <a:moveTo>
                      <a:pt x="2404" y="1778"/>
                    </a:moveTo>
                    <a:lnTo>
                      <a:pt x="1972" y="1465"/>
                    </a:lnTo>
                    <a:lnTo>
                      <a:pt x="2011" y="1411"/>
                    </a:lnTo>
                    <a:lnTo>
                      <a:pt x="2443" y="1723"/>
                    </a:lnTo>
                    <a:lnTo>
                      <a:pt x="2404" y="1778"/>
                    </a:lnTo>
                    <a:close/>
                    <a:moveTo>
                      <a:pt x="1810" y="1348"/>
                    </a:moveTo>
                    <a:lnTo>
                      <a:pt x="1377" y="1036"/>
                    </a:lnTo>
                    <a:lnTo>
                      <a:pt x="1417" y="982"/>
                    </a:lnTo>
                    <a:lnTo>
                      <a:pt x="1849" y="1294"/>
                    </a:lnTo>
                    <a:lnTo>
                      <a:pt x="1810" y="1348"/>
                    </a:lnTo>
                    <a:close/>
                    <a:moveTo>
                      <a:pt x="1215" y="919"/>
                    </a:moveTo>
                    <a:lnTo>
                      <a:pt x="783" y="606"/>
                    </a:lnTo>
                    <a:lnTo>
                      <a:pt x="822" y="552"/>
                    </a:lnTo>
                    <a:lnTo>
                      <a:pt x="1254" y="865"/>
                    </a:lnTo>
                    <a:lnTo>
                      <a:pt x="1215" y="919"/>
                    </a:lnTo>
                    <a:close/>
                    <a:moveTo>
                      <a:pt x="621" y="489"/>
                    </a:moveTo>
                    <a:lnTo>
                      <a:pt x="189" y="177"/>
                    </a:lnTo>
                    <a:lnTo>
                      <a:pt x="228" y="123"/>
                    </a:lnTo>
                    <a:lnTo>
                      <a:pt x="660" y="435"/>
                    </a:lnTo>
                    <a:lnTo>
                      <a:pt x="621" y="489"/>
                    </a:lnTo>
                    <a:close/>
                    <a:moveTo>
                      <a:pt x="211" y="475"/>
                    </a:moveTo>
                    <a:lnTo>
                      <a:pt x="0" y="0"/>
                    </a:lnTo>
                    <a:lnTo>
                      <a:pt x="518" y="50"/>
                    </a:lnTo>
                    <a:cubicBezTo>
                      <a:pt x="536" y="52"/>
                      <a:pt x="549" y="68"/>
                      <a:pt x="548" y="87"/>
                    </a:cubicBezTo>
                    <a:cubicBezTo>
                      <a:pt x="546" y="105"/>
                      <a:pt x="529" y="118"/>
                      <a:pt x="511" y="117"/>
                    </a:cubicBezTo>
                    <a:lnTo>
                      <a:pt x="50" y="71"/>
                    </a:lnTo>
                    <a:lnTo>
                      <a:pt x="84" y="25"/>
                    </a:lnTo>
                    <a:lnTo>
                      <a:pt x="272" y="448"/>
                    </a:lnTo>
                    <a:cubicBezTo>
                      <a:pt x="279" y="465"/>
                      <a:pt x="271" y="485"/>
                      <a:pt x="255" y="492"/>
                    </a:cubicBezTo>
                    <a:cubicBezTo>
                      <a:pt x="238" y="500"/>
                      <a:pt x="218" y="492"/>
                      <a:pt x="211" y="475"/>
                    </a:cubicBezTo>
                    <a:close/>
                  </a:path>
                </a:pathLst>
              </a:custGeom>
              <a:solidFill>
                <a:srgbClr val="C3D69B"/>
              </a:solidFill>
              <a:ln w="0" cap="flat">
                <a:solidFill>
                  <a:srgbClr val="C3D69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34"/>
              <p:cNvSpPr>
                <a:spLocks noEditPoints="1"/>
              </p:cNvSpPr>
              <p:nvPr/>
            </p:nvSpPr>
            <p:spPr bwMode="auto">
              <a:xfrm>
                <a:off x="2379663" y="5010151"/>
                <a:ext cx="1866900" cy="155575"/>
              </a:xfrm>
              <a:custGeom>
                <a:avLst/>
                <a:gdLst>
                  <a:gd name="T0" fmla="*/ 13783 w 14315"/>
                  <a:gd name="T1" fmla="*/ 1202 h 1307"/>
                  <a:gd name="T2" fmla="*/ 13579 w 14315"/>
                  <a:gd name="T3" fmla="*/ 1254 h 1307"/>
                  <a:gd name="T4" fmla="*/ 13584 w 14315"/>
                  <a:gd name="T5" fmla="*/ 1188 h 1307"/>
                  <a:gd name="T6" fmla="*/ 13247 w 14315"/>
                  <a:gd name="T7" fmla="*/ 1230 h 1307"/>
                  <a:gd name="T8" fmla="*/ 13313 w 14315"/>
                  <a:gd name="T9" fmla="*/ 1235 h 1307"/>
                  <a:gd name="T10" fmla="*/ 12520 w 14315"/>
                  <a:gd name="T11" fmla="*/ 1110 h 1307"/>
                  <a:gd name="T12" fmla="*/ 12316 w 14315"/>
                  <a:gd name="T13" fmla="*/ 1163 h 1307"/>
                  <a:gd name="T14" fmla="*/ 12321 w 14315"/>
                  <a:gd name="T15" fmla="*/ 1096 h 1307"/>
                  <a:gd name="T16" fmla="*/ 11983 w 14315"/>
                  <a:gd name="T17" fmla="*/ 1138 h 1307"/>
                  <a:gd name="T18" fmla="*/ 12050 w 14315"/>
                  <a:gd name="T19" fmla="*/ 1143 h 1307"/>
                  <a:gd name="T20" fmla="*/ 11257 w 14315"/>
                  <a:gd name="T21" fmla="*/ 1019 h 1307"/>
                  <a:gd name="T22" fmla="*/ 11052 w 14315"/>
                  <a:gd name="T23" fmla="*/ 1071 h 1307"/>
                  <a:gd name="T24" fmla="*/ 11057 w 14315"/>
                  <a:gd name="T25" fmla="*/ 1005 h 1307"/>
                  <a:gd name="T26" fmla="*/ 10720 w 14315"/>
                  <a:gd name="T27" fmla="*/ 1047 h 1307"/>
                  <a:gd name="T28" fmla="*/ 10786 w 14315"/>
                  <a:gd name="T29" fmla="*/ 1052 h 1307"/>
                  <a:gd name="T30" fmla="*/ 9993 w 14315"/>
                  <a:gd name="T31" fmla="*/ 927 h 1307"/>
                  <a:gd name="T32" fmla="*/ 9789 w 14315"/>
                  <a:gd name="T33" fmla="*/ 979 h 1307"/>
                  <a:gd name="T34" fmla="*/ 9794 w 14315"/>
                  <a:gd name="T35" fmla="*/ 913 h 1307"/>
                  <a:gd name="T36" fmla="*/ 9457 w 14315"/>
                  <a:gd name="T37" fmla="*/ 955 h 1307"/>
                  <a:gd name="T38" fmla="*/ 9523 w 14315"/>
                  <a:gd name="T39" fmla="*/ 960 h 1307"/>
                  <a:gd name="T40" fmla="*/ 8730 w 14315"/>
                  <a:gd name="T41" fmla="*/ 836 h 1307"/>
                  <a:gd name="T42" fmla="*/ 8526 w 14315"/>
                  <a:gd name="T43" fmla="*/ 888 h 1307"/>
                  <a:gd name="T44" fmla="*/ 8531 w 14315"/>
                  <a:gd name="T45" fmla="*/ 821 h 1307"/>
                  <a:gd name="T46" fmla="*/ 8193 w 14315"/>
                  <a:gd name="T47" fmla="*/ 864 h 1307"/>
                  <a:gd name="T48" fmla="*/ 8260 w 14315"/>
                  <a:gd name="T49" fmla="*/ 869 h 1307"/>
                  <a:gd name="T50" fmla="*/ 7467 w 14315"/>
                  <a:gd name="T51" fmla="*/ 744 h 1307"/>
                  <a:gd name="T52" fmla="*/ 7262 w 14315"/>
                  <a:gd name="T53" fmla="*/ 796 h 1307"/>
                  <a:gd name="T54" fmla="*/ 7267 w 14315"/>
                  <a:gd name="T55" fmla="*/ 730 h 1307"/>
                  <a:gd name="T56" fmla="*/ 6930 w 14315"/>
                  <a:gd name="T57" fmla="*/ 772 h 1307"/>
                  <a:gd name="T58" fmla="*/ 6996 w 14315"/>
                  <a:gd name="T59" fmla="*/ 777 h 1307"/>
                  <a:gd name="T60" fmla="*/ 6203 w 14315"/>
                  <a:gd name="T61" fmla="*/ 653 h 1307"/>
                  <a:gd name="T62" fmla="*/ 5999 w 14315"/>
                  <a:gd name="T63" fmla="*/ 705 h 1307"/>
                  <a:gd name="T64" fmla="*/ 6004 w 14315"/>
                  <a:gd name="T65" fmla="*/ 638 h 1307"/>
                  <a:gd name="T66" fmla="*/ 5667 w 14315"/>
                  <a:gd name="T67" fmla="*/ 681 h 1307"/>
                  <a:gd name="T68" fmla="*/ 5733 w 14315"/>
                  <a:gd name="T69" fmla="*/ 686 h 1307"/>
                  <a:gd name="T70" fmla="*/ 4940 w 14315"/>
                  <a:gd name="T71" fmla="*/ 561 h 1307"/>
                  <a:gd name="T72" fmla="*/ 4736 w 14315"/>
                  <a:gd name="T73" fmla="*/ 613 h 1307"/>
                  <a:gd name="T74" fmla="*/ 4740 w 14315"/>
                  <a:gd name="T75" fmla="*/ 547 h 1307"/>
                  <a:gd name="T76" fmla="*/ 4403 w 14315"/>
                  <a:gd name="T77" fmla="*/ 589 h 1307"/>
                  <a:gd name="T78" fmla="*/ 4470 w 14315"/>
                  <a:gd name="T79" fmla="*/ 594 h 1307"/>
                  <a:gd name="T80" fmla="*/ 3677 w 14315"/>
                  <a:gd name="T81" fmla="*/ 470 h 1307"/>
                  <a:gd name="T82" fmla="*/ 3472 w 14315"/>
                  <a:gd name="T83" fmla="*/ 522 h 1307"/>
                  <a:gd name="T84" fmla="*/ 3477 w 14315"/>
                  <a:gd name="T85" fmla="*/ 455 h 1307"/>
                  <a:gd name="T86" fmla="*/ 3140 w 14315"/>
                  <a:gd name="T87" fmla="*/ 498 h 1307"/>
                  <a:gd name="T88" fmla="*/ 3206 w 14315"/>
                  <a:gd name="T89" fmla="*/ 503 h 1307"/>
                  <a:gd name="T90" fmla="*/ 2413 w 14315"/>
                  <a:gd name="T91" fmla="*/ 378 h 1307"/>
                  <a:gd name="T92" fmla="*/ 2209 w 14315"/>
                  <a:gd name="T93" fmla="*/ 430 h 1307"/>
                  <a:gd name="T94" fmla="*/ 2214 w 14315"/>
                  <a:gd name="T95" fmla="*/ 364 h 1307"/>
                  <a:gd name="T96" fmla="*/ 1876 w 14315"/>
                  <a:gd name="T97" fmla="*/ 406 h 1307"/>
                  <a:gd name="T98" fmla="*/ 1943 w 14315"/>
                  <a:gd name="T99" fmla="*/ 411 h 1307"/>
                  <a:gd name="T100" fmla="*/ 1150 w 14315"/>
                  <a:gd name="T101" fmla="*/ 287 h 1307"/>
                  <a:gd name="T102" fmla="*/ 946 w 14315"/>
                  <a:gd name="T103" fmla="*/ 339 h 1307"/>
                  <a:gd name="T104" fmla="*/ 950 w 14315"/>
                  <a:gd name="T105" fmla="*/ 272 h 1307"/>
                  <a:gd name="T106" fmla="*/ 613 w 14315"/>
                  <a:gd name="T107" fmla="*/ 315 h 1307"/>
                  <a:gd name="T108" fmla="*/ 680 w 14315"/>
                  <a:gd name="T109" fmla="*/ 320 h 1307"/>
                  <a:gd name="T110" fmla="*/ 68 w 14315"/>
                  <a:gd name="T111" fmla="*/ 208 h 1307"/>
                  <a:gd name="T112" fmla="*/ 429 w 14315"/>
                  <a:gd name="T113" fmla="*/ 531 h 1307"/>
                  <a:gd name="T114" fmla="*/ 512 w 14315"/>
                  <a:gd name="T115" fmla="*/ 23 h 1307"/>
                  <a:gd name="T116" fmla="*/ 85 w 14315"/>
                  <a:gd name="T117" fmla="*/ 214 h 1307"/>
                  <a:gd name="T118" fmla="*/ 429 w 14315"/>
                  <a:gd name="T119" fmla="*/ 531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315" h="1307">
                    <a:moveTo>
                      <a:pt x="14311" y="1307"/>
                    </a:moveTo>
                    <a:lnTo>
                      <a:pt x="13779" y="1268"/>
                    </a:lnTo>
                    <a:lnTo>
                      <a:pt x="13783" y="1202"/>
                    </a:lnTo>
                    <a:lnTo>
                      <a:pt x="14315" y="1241"/>
                    </a:lnTo>
                    <a:lnTo>
                      <a:pt x="14311" y="1307"/>
                    </a:lnTo>
                    <a:close/>
                    <a:moveTo>
                      <a:pt x="13579" y="1254"/>
                    </a:moveTo>
                    <a:lnTo>
                      <a:pt x="13513" y="1249"/>
                    </a:lnTo>
                    <a:lnTo>
                      <a:pt x="13517" y="1183"/>
                    </a:lnTo>
                    <a:lnTo>
                      <a:pt x="13584" y="1188"/>
                    </a:lnTo>
                    <a:lnTo>
                      <a:pt x="13579" y="1254"/>
                    </a:lnTo>
                    <a:close/>
                    <a:moveTo>
                      <a:pt x="13313" y="1235"/>
                    </a:moveTo>
                    <a:lnTo>
                      <a:pt x="13247" y="1230"/>
                    </a:lnTo>
                    <a:lnTo>
                      <a:pt x="13251" y="1163"/>
                    </a:lnTo>
                    <a:lnTo>
                      <a:pt x="13318" y="1168"/>
                    </a:lnTo>
                    <a:lnTo>
                      <a:pt x="13313" y="1235"/>
                    </a:lnTo>
                    <a:close/>
                    <a:moveTo>
                      <a:pt x="13047" y="1215"/>
                    </a:moveTo>
                    <a:lnTo>
                      <a:pt x="12515" y="1177"/>
                    </a:lnTo>
                    <a:lnTo>
                      <a:pt x="12520" y="1110"/>
                    </a:lnTo>
                    <a:lnTo>
                      <a:pt x="13052" y="1149"/>
                    </a:lnTo>
                    <a:lnTo>
                      <a:pt x="13047" y="1215"/>
                    </a:lnTo>
                    <a:close/>
                    <a:moveTo>
                      <a:pt x="12316" y="1163"/>
                    </a:moveTo>
                    <a:lnTo>
                      <a:pt x="12249" y="1158"/>
                    </a:lnTo>
                    <a:lnTo>
                      <a:pt x="12254" y="1091"/>
                    </a:lnTo>
                    <a:lnTo>
                      <a:pt x="12321" y="1096"/>
                    </a:lnTo>
                    <a:lnTo>
                      <a:pt x="12316" y="1163"/>
                    </a:lnTo>
                    <a:close/>
                    <a:moveTo>
                      <a:pt x="12050" y="1143"/>
                    </a:moveTo>
                    <a:lnTo>
                      <a:pt x="11983" y="1138"/>
                    </a:lnTo>
                    <a:lnTo>
                      <a:pt x="11988" y="1072"/>
                    </a:lnTo>
                    <a:lnTo>
                      <a:pt x="12055" y="1077"/>
                    </a:lnTo>
                    <a:lnTo>
                      <a:pt x="12050" y="1143"/>
                    </a:lnTo>
                    <a:close/>
                    <a:moveTo>
                      <a:pt x="11784" y="1124"/>
                    </a:moveTo>
                    <a:lnTo>
                      <a:pt x="11252" y="1085"/>
                    </a:lnTo>
                    <a:lnTo>
                      <a:pt x="11257" y="1019"/>
                    </a:lnTo>
                    <a:lnTo>
                      <a:pt x="11789" y="1057"/>
                    </a:lnTo>
                    <a:lnTo>
                      <a:pt x="11784" y="1124"/>
                    </a:lnTo>
                    <a:close/>
                    <a:moveTo>
                      <a:pt x="11052" y="1071"/>
                    </a:moveTo>
                    <a:lnTo>
                      <a:pt x="10986" y="1066"/>
                    </a:lnTo>
                    <a:lnTo>
                      <a:pt x="10991" y="1000"/>
                    </a:lnTo>
                    <a:lnTo>
                      <a:pt x="11057" y="1005"/>
                    </a:lnTo>
                    <a:lnTo>
                      <a:pt x="11052" y="1071"/>
                    </a:lnTo>
                    <a:close/>
                    <a:moveTo>
                      <a:pt x="10786" y="1052"/>
                    </a:moveTo>
                    <a:lnTo>
                      <a:pt x="10720" y="1047"/>
                    </a:lnTo>
                    <a:lnTo>
                      <a:pt x="10725" y="980"/>
                    </a:lnTo>
                    <a:lnTo>
                      <a:pt x="10791" y="985"/>
                    </a:lnTo>
                    <a:lnTo>
                      <a:pt x="10786" y="1052"/>
                    </a:lnTo>
                    <a:close/>
                    <a:moveTo>
                      <a:pt x="10520" y="1032"/>
                    </a:moveTo>
                    <a:lnTo>
                      <a:pt x="9989" y="994"/>
                    </a:lnTo>
                    <a:lnTo>
                      <a:pt x="9993" y="927"/>
                    </a:lnTo>
                    <a:lnTo>
                      <a:pt x="10525" y="966"/>
                    </a:lnTo>
                    <a:lnTo>
                      <a:pt x="10520" y="1032"/>
                    </a:lnTo>
                    <a:close/>
                    <a:moveTo>
                      <a:pt x="9789" y="979"/>
                    </a:moveTo>
                    <a:lnTo>
                      <a:pt x="9723" y="975"/>
                    </a:lnTo>
                    <a:lnTo>
                      <a:pt x="9727" y="908"/>
                    </a:lnTo>
                    <a:lnTo>
                      <a:pt x="9794" y="913"/>
                    </a:lnTo>
                    <a:lnTo>
                      <a:pt x="9789" y="979"/>
                    </a:lnTo>
                    <a:close/>
                    <a:moveTo>
                      <a:pt x="9523" y="960"/>
                    </a:moveTo>
                    <a:lnTo>
                      <a:pt x="9457" y="955"/>
                    </a:lnTo>
                    <a:lnTo>
                      <a:pt x="9461" y="889"/>
                    </a:lnTo>
                    <a:lnTo>
                      <a:pt x="9528" y="894"/>
                    </a:lnTo>
                    <a:lnTo>
                      <a:pt x="9523" y="960"/>
                    </a:lnTo>
                    <a:close/>
                    <a:moveTo>
                      <a:pt x="9257" y="941"/>
                    </a:moveTo>
                    <a:lnTo>
                      <a:pt x="8725" y="902"/>
                    </a:lnTo>
                    <a:lnTo>
                      <a:pt x="8730" y="836"/>
                    </a:lnTo>
                    <a:lnTo>
                      <a:pt x="9262" y="874"/>
                    </a:lnTo>
                    <a:lnTo>
                      <a:pt x="9257" y="941"/>
                    </a:lnTo>
                    <a:close/>
                    <a:moveTo>
                      <a:pt x="8526" y="888"/>
                    </a:moveTo>
                    <a:lnTo>
                      <a:pt x="8459" y="883"/>
                    </a:lnTo>
                    <a:lnTo>
                      <a:pt x="8464" y="817"/>
                    </a:lnTo>
                    <a:lnTo>
                      <a:pt x="8531" y="821"/>
                    </a:lnTo>
                    <a:lnTo>
                      <a:pt x="8526" y="888"/>
                    </a:lnTo>
                    <a:close/>
                    <a:moveTo>
                      <a:pt x="8260" y="869"/>
                    </a:moveTo>
                    <a:lnTo>
                      <a:pt x="8193" y="864"/>
                    </a:lnTo>
                    <a:lnTo>
                      <a:pt x="8198" y="797"/>
                    </a:lnTo>
                    <a:lnTo>
                      <a:pt x="8265" y="802"/>
                    </a:lnTo>
                    <a:lnTo>
                      <a:pt x="8260" y="869"/>
                    </a:lnTo>
                    <a:close/>
                    <a:moveTo>
                      <a:pt x="7994" y="849"/>
                    </a:moveTo>
                    <a:lnTo>
                      <a:pt x="7462" y="811"/>
                    </a:lnTo>
                    <a:lnTo>
                      <a:pt x="7467" y="744"/>
                    </a:lnTo>
                    <a:lnTo>
                      <a:pt x="7999" y="783"/>
                    </a:lnTo>
                    <a:lnTo>
                      <a:pt x="7994" y="849"/>
                    </a:lnTo>
                    <a:close/>
                    <a:moveTo>
                      <a:pt x="7262" y="796"/>
                    </a:moveTo>
                    <a:lnTo>
                      <a:pt x="7196" y="792"/>
                    </a:lnTo>
                    <a:lnTo>
                      <a:pt x="7201" y="725"/>
                    </a:lnTo>
                    <a:lnTo>
                      <a:pt x="7267" y="730"/>
                    </a:lnTo>
                    <a:lnTo>
                      <a:pt x="7262" y="796"/>
                    </a:lnTo>
                    <a:close/>
                    <a:moveTo>
                      <a:pt x="6996" y="777"/>
                    </a:moveTo>
                    <a:lnTo>
                      <a:pt x="6930" y="772"/>
                    </a:lnTo>
                    <a:lnTo>
                      <a:pt x="6935" y="706"/>
                    </a:lnTo>
                    <a:lnTo>
                      <a:pt x="7001" y="711"/>
                    </a:lnTo>
                    <a:lnTo>
                      <a:pt x="6996" y="777"/>
                    </a:lnTo>
                    <a:close/>
                    <a:moveTo>
                      <a:pt x="6730" y="758"/>
                    </a:moveTo>
                    <a:lnTo>
                      <a:pt x="6198" y="719"/>
                    </a:lnTo>
                    <a:lnTo>
                      <a:pt x="6203" y="653"/>
                    </a:lnTo>
                    <a:lnTo>
                      <a:pt x="6735" y="691"/>
                    </a:lnTo>
                    <a:lnTo>
                      <a:pt x="6730" y="758"/>
                    </a:lnTo>
                    <a:close/>
                    <a:moveTo>
                      <a:pt x="5999" y="705"/>
                    </a:moveTo>
                    <a:lnTo>
                      <a:pt x="5933" y="700"/>
                    </a:lnTo>
                    <a:lnTo>
                      <a:pt x="5937" y="634"/>
                    </a:lnTo>
                    <a:lnTo>
                      <a:pt x="6004" y="638"/>
                    </a:lnTo>
                    <a:lnTo>
                      <a:pt x="5999" y="705"/>
                    </a:lnTo>
                    <a:close/>
                    <a:moveTo>
                      <a:pt x="5733" y="686"/>
                    </a:moveTo>
                    <a:lnTo>
                      <a:pt x="5667" y="681"/>
                    </a:lnTo>
                    <a:lnTo>
                      <a:pt x="5671" y="614"/>
                    </a:lnTo>
                    <a:lnTo>
                      <a:pt x="5738" y="619"/>
                    </a:lnTo>
                    <a:lnTo>
                      <a:pt x="5733" y="686"/>
                    </a:lnTo>
                    <a:close/>
                    <a:moveTo>
                      <a:pt x="5467" y="666"/>
                    </a:moveTo>
                    <a:lnTo>
                      <a:pt x="4935" y="628"/>
                    </a:lnTo>
                    <a:lnTo>
                      <a:pt x="4940" y="561"/>
                    </a:lnTo>
                    <a:lnTo>
                      <a:pt x="5472" y="600"/>
                    </a:lnTo>
                    <a:lnTo>
                      <a:pt x="5467" y="666"/>
                    </a:lnTo>
                    <a:close/>
                    <a:moveTo>
                      <a:pt x="4736" y="613"/>
                    </a:moveTo>
                    <a:lnTo>
                      <a:pt x="4669" y="609"/>
                    </a:lnTo>
                    <a:lnTo>
                      <a:pt x="4674" y="542"/>
                    </a:lnTo>
                    <a:lnTo>
                      <a:pt x="4740" y="547"/>
                    </a:lnTo>
                    <a:lnTo>
                      <a:pt x="4736" y="613"/>
                    </a:lnTo>
                    <a:close/>
                    <a:moveTo>
                      <a:pt x="4470" y="594"/>
                    </a:moveTo>
                    <a:lnTo>
                      <a:pt x="4403" y="589"/>
                    </a:lnTo>
                    <a:lnTo>
                      <a:pt x="4408" y="523"/>
                    </a:lnTo>
                    <a:lnTo>
                      <a:pt x="4475" y="528"/>
                    </a:lnTo>
                    <a:lnTo>
                      <a:pt x="4470" y="594"/>
                    </a:lnTo>
                    <a:close/>
                    <a:moveTo>
                      <a:pt x="4204" y="575"/>
                    </a:moveTo>
                    <a:lnTo>
                      <a:pt x="3672" y="536"/>
                    </a:lnTo>
                    <a:lnTo>
                      <a:pt x="3677" y="470"/>
                    </a:lnTo>
                    <a:lnTo>
                      <a:pt x="4209" y="508"/>
                    </a:lnTo>
                    <a:lnTo>
                      <a:pt x="4204" y="575"/>
                    </a:lnTo>
                    <a:close/>
                    <a:moveTo>
                      <a:pt x="3472" y="522"/>
                    </a:moveTo>
                    <a:lnTo>
                      <a:pt x="3406" y="517"/>
                    </a:lnTo>
                    <a:lnTo>
                      <a:pt x="3411" y="451"/>
                    </a:lnTo>
                    <a:lnTo>
                      <a:pt x="3477" y="455"/>
                    </a:lnTo>
                    <a:lnTo>
                      <a:pt x="3472" y="522"/>
                    </a:lnTo>
                    <a:close/>
                    <a:moveTo>
                      <a:pt x="3206" y="503"/>
                    </a:moveTo>
                    <a:lnTo>
                      <a:pt x="3140" y="498"/>
                    </a:lnTo>
                    <a:lnTo>
                      <a:pt x="3145" y="431"/>
                    </a:lnTo>
                    <a:lnTo>
                      <a:pt x="3211" y="436"/>
                    </a:lnTo>
                    <a:lnTo>
                      <a:pt x="3206" y="503"/>
                    </a:lnTo>
                    <a:close/>
                    <a:moveTo>
                      <a:pt x="2940" y="483"/>
                    </a:moveTo>
                    <a:lnTo>
                      <a:pt x="2408" y="445"/>
                    </a:lnTo>
                    <a:lnTo>
                      <a:pt x="2413" y="378"/>
                    </a:lnTo>
                    <a:lnTo>
                      <a:pt x="2945" y="417"/>
                    </a:lnTo>
                    <a:lnTo>
                      <a:pt x="2940" y="483"/>
                    </a:lnTo>
                    <a:close/>
                    <a:moveTo>
                      <a:pt x="2209" y="430"/>
                    </a:moveTo>
                    <a:lnTo>
                      <a:pt x="2142" y="426"/>
                    </a:lnTo>
                    <a:lnTo>
                      <a:pt x="2147" y="359"/>
                    </a:lnTo>
                    <a:lnTo>
                      <a:pt x="2214" y="364"/>
                    </a:lnTo>
                    <a:lnTo>
                      <a:pt x="2209" y="430"/>
                    </a:lnTo>
                    <a:close/>
                    <a:moveTo>
                      <a:pt x="1943" y="411"/>
                    </a:moveTo>
                    <a:lnTo>
                      <a:pt x="1876" y="406"/>
                    </a:lnTo>
                    <a:lnTo>
                      <a:pt x="1881" y="340"/>
                    </a:lnTo>
                    <a:lnTo>
                      <a:pt x="1948" y="345"/>
                    </a:lnTo>
                    <a:lnTo>
                      <a:pt x="1943" y="411"/>
                    </a:lnTo>
                    <a:close/>
                    <a:moveTo>
                      <a:pt x="1677" y="392"/>
                    </a:moveTo>
                    <a:lnTo>
                      <a:pt x="1145" y="353"/>
                    </a:lnTo>
                    <a:lnTo>
                      <a:pt x="1150" y="287"/>
                    </a:lnTo>
                    <a:lnTo>
                      <a:pt x="1682" y="325"/>
                    </a:lnTo>
                    <a:lnTo>
                      <a:pt x="1677" y="392"/>
                    </a:lnTo>
                    <a:close/>
                    <a:moveTo>
                      <a:pt x="946" y="339"/>
                    </a:moveTo>
                    <a:lnTo>
                      <a:pt x="879" y="334"/>
                    </a:lnTo>
                    <a:lnTo>
                      <a:pt x="884" y="268"/>
                    </a:lnTo>
                    <a:lnTo>
                      <a:pt x="950" y="272"/>
                    </a:lnTo>
                    <a:lnTo>
                      <a:pt x="946" y="339"/>
                    </a:lnTo>
                    <a:close/>
                    <a:moveTo>
                      <a:pt x="680" y="320"/>
                    </a:moveTo>
                    <a:lnTo>
                      <a:pt x="613" y="315"/>
                    </a:lnTo>
                    <a:lnTo>
                      <a:pt x="618" y="248"/>
                    </a:lnTo>
                    <a:lnTo>
                      <a:pt x="684" y="253"/>
                    </a:lnTo>
                    <a:lnTo>
                      <a:pt x="680" y="320"/>
                    </a:lnTo>
                    <a:close/>
                    <a:moveTo>
                      <a:pt x="414" y="300"/>
                    </a:moveTo>
                    <a:lnTo>
                      <a:pt x="63" y="275"/>
                    </a:lnTo>
                    <a:lnTo>
                      <a:pt x="68" y="208"/>
                    </a:lnTo>
                    <a:lnTo>
                      <a:pt x="418" y="234"/>
                    </a:lnTo>
                    <a:lnTo>
                      <a:pt x="414" y="300"/>
                    </a:lnTo>
                    <a:close/>
                    <a:moveTo>
                      <a:pt x="429" y="531"/>
                    </a:moveTo>
                    <a:lnTo>
                      <a:pt x="0" y="237"/>
                    </a:lnTo>
                    <a:lnTo>
                      <a:pt x="467" y="8"/>
                    </a:lnTo>
                    <a:cubicBezTo>
                      <a:pt x="483" y="0"/>
                      <a:pt x="503" y="7"/>
                      <a:pt x="512" y="23"/>
                    </a:cubicBezTo>
                    <a:cubicBezTo>
                      <a:pt x="520" y="40"/>
                      <a:pt x="513" y="60"/>
                      <a:pt x="496" y="68"/>
                    </a:cubicBezTo>
                    <a:lnTo>
                      <a:pt x="80" y="272"/>
                    </a:lnTo>
                    <a:lnTo>
                      <a:pt x="85" y="214"/>
                    </a:lnTo>
                    <a:lnTo>
                      <a:pt x="467" y="476"/>
                    </a:lnTo>
                    <a:cubicBezTo>
                      <a:pt x="482" y="486"/>
                      <a:pt x="486" y="507"/>
                      <a:pt x="475" y="522"/>
                    </a:cubicBezTo>
                    <a:cubicBezTo>
                      <a:pt x="465" y="537"/>
                      <a:pt x="444" y="541"/>
                      <a:pt x="429" y="531"/>
                    </a:cubicBezTo>
                    <a:close/>
                  </a:path>
                </a:pathLst>
              </a:custGeom>
              <a:solidFill>
                <a:srgbClr val="C3D69B"/>
              </a:solidFill>
              <a:ln w="0" cap="flat">
                <a:solidFill>
                  <a:srgbClr val="C3D69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35"/>
              <p:cNvSpPr>
                <a:spLocks noEditPoints="1"/>
              </p:cNvSpPr>
              <p:nvPr/>
            </p:nvSpPr>
            <p:spPr bwMode="auto">
              <a:xfrm>
                <a:off x="2379663" y="4697414"/>
                <a:ext cx="1303338" cy="357188"/>
              </a:xfrm>
              <a:custGeom>
                <a:avLst/>
                <a:gdLst>
                  <a:gd name="T0" fmla="*/ 9480 w 9993"/>
                  <a:gd name="T1" fmla="*/ 210 h 3001"/>
                  <a:gd name="T2" fmla="*/ 9270 w 9993"/>
                  <a:gd name="T3" fmla="*/ 200 h 3001"/>
                  <a:gd name="T4" fmla="*/ 9288 w 9993"/>
                  <a:gd name="T5" fmla="*/ 264 h 3001"/>
                  <a:gd name="T6" fmla="*/ 8949 w 9993"/>
                  <a:gd name="T7" fmla="*/ 291 h 3001"/>
                  <a:gd name="T8" fmla="*/ 9013 w 9993"/>
                  <a:gd name="T9" fmla="*/ 273 h 3001"/>
                  <a:gd name="T10" fmla="*/ 8262 w 9993"/>
                  <a:gd name="T11" fmla="*/ 556 h 3001"/>
                  <a:gd name="T12" fmla="*/ 8051 w 9993"/>
                  <a:gd name="T13" fmla="*/ 546 h 3001"/>
                  <a:gd name="T14" fmla="*/ 8069 w 9993"/>
                  <a:gd name="T15" fmla="*/ 610 h 3001"/>
                  <a:gd name="T16" fmla="*/ 7730 w 9993"/>
                  <a:gd name="T17" fmla="*/ 637 h 3001"/>
                  <a:gd name="T18" fmla="*/ 7795 w 9993"/>
                  <a:gd name="T19" fmla="*/ 619 h 3001"/>
                  <a:gd name="T20" fmla="*/ 7043 w 9993"/>
                  <a:gd name="T21" fmla="*/ 902 h 3001"/>
                  <a:gd name="T22" fmla="*/ 6833 w 9993"/>
                  <a:gd name="T23" fmla="*/ 892 h 3001"/>
                  <a:gd name="T24" fmla="*/ 6851 w 9993"/>
                  <a:gd name="T25" fmla="*/ 956 h 3001"/>
                  <a:gd name="T26" fmla="*/ 6512 w 9993"/>
                  <a:gd name="T27" fmla="*/ 983 h 3001"/>
                  <a:gd name="T28" fmla="*/ 6576 w 9993"/>
                  <a:gd name="T29" fmla="*/ 965 h 3001"/>
                  <a:gd name="T30" fmla="*/ 5825 w 9993"/>
                  <a:gd name="T31" fmla="*/ 1248 h 3001"/>
                  <a:gd name="T32" fmla="*/ 5614 w 9993"/>
                  <a:gd name="T33" fmla="*/ 1238 h 3001"/>
                  <a:gd name="T34" fmla="*/ 5632 w 9993"/>
                  <a:gd name="T35" fmla="*/ 1302 h 3001"/>
                  <a:gd name="T36" fmla="*/ 5293 w 9993"/>
                  <a:gd name="T37" fmla="*/ 1329 h 3001"/>
                  <a:gd name="T38" fmla="*/ 5358 w 9993"/>
                  <a:gd name="T39" fmla="*/ 1311 h 3001"/>
                  <a:gd name="T40" fmla="*/ 4606 w 9993"/>
                  <a:gd name="T41" fmla="*/ 1594 h 3001"/>
                  <a:gd name="T42" fmla="*/ 4396 w 9993"/>
                  <a:gd name="T43" fmla="*/ 1584 h 3001"/>
                  <a:gd name="T44" fmla="*/ 4414 w 9993"/>
                  <a:gd name="T45" fmla="*/ 1648 h 3001"/>
                  <a:gd name="T46" fmla="*/ 4075 w 9993"/>
                  <a:gd name="T47" fmla="*/ 1675 h 3001"/>
                  <a:gd name="T48" fmla="*/ 4139 w 9993"/>
                  <a:gd name="T49" fmla="*/ 1657 h 3001"/>
                  <a:gd name="T50" fmla="*/ 3388 w 9993"/>
                  <a:gd name="T51" fmla="*/ 1940 h 3001"/>
                  <a:gd name="T52" fmla="*/ 3177 w 9993"/>
                  <a:gd name="T53" fmla="*/ 1930 h 3001"/>
                  <a:gd name="T54" fmla="*/ 3195 w 9993"/>
                  <a:gd name="T55" fmla="*/ 1994 h 3001"/>
                  <a:gd name="T56" fmla="*/ 2856 w 9993"/>
                  <a:gd name="T57" fmla="*/ 2021 h 3001"/>
                  <a:gd name="T58" fmla="*/ 2921 w 9993"/>
                  <a:gd name="T59" fmla="*/ 2003 h 3001"/>
                  <a:gd name="T60" fmla="*/ 2169 w 9993"/>
                  <a:gd name="T61" fmla="*/ 2286 h 3001"/>
                  <a:gd name="T62" fmla="*/ 1959 w 9993"/>
                  <a:gd name="T63" fmla="*/ 2276 h 3001"/>
                  <a:gd name="T64" fmla="*/ 1977 w 9993"/>
                  <a:gd name="T65" fmla="*/ 2340 h 3001"/>
                  <a:gd name="T66" fmla="*/ 1638 w 9993"/>
                  <a:gd name="T67" fmla="*/ 2367 h 3001"/>
                  <a:gd name="T68" fmla="*/ 1702 w 9993"/>
                  <a:gd name="T69" fmla="*/ 2349 h 3001"/>
                  <a:gd name="T70" fmla="*/ 951 w 9993"/>
                  <a:gd name="T71" fmla="*/ 2632 h 3001"/>
                  <a:gd name="T72" fmla="*/ 740 w 9993"/>
                  <a:gd name="T73" fmla="*/ 2622 h 3001"/>
                  <a:gd name="T74" fmla="*/ 758 w 9993"/>
                  <a:gd name="T75" fmla="*/ 2686 h 3001"/>
                  <a:gd name="T76" fmla="*/ 419 w 9993"/>
                  <a:gd name="T77" fmla="*/ 2713 h 3001"/>
                  <a:gd name="T78" fmla="*/ 484 w 9993"/>
                  <a:gd name="T79" fmla="*/ 2695 h 3001"/>
                  <a:gd name="T80" fmla="*/ 72 w 9993"/>
                  <a:gd name="T81" fmla="*/ 2881 h 3001"/>
                  <a:gd name="T82" fmla="*/ 360 w 9993"/>
                  <a:gd name="T83" fmla="*/ 2492 h 3001"/>
                  <a:gd name="T84" fmla="*/ 544 w 9993"/>
                  <a:gd name="T85" fmla="*/ 2972 h 3001"/>
                  <a:gd name="T86" fmla="*/ 87 w 9993"/>
                  <a:gd name="T87" fmla="*/ 2872 h 3001"/>
                  <a:gd name="T88" fmla="*/ 360 w 9993"/>
                  <a:gd name="T89" fmla="*/ 2492 h 3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93" h="3001">
                    <a:moveTo>
                      <a:pt x="9975" y="0"/>
                    </a:moveTo>
                    <a:lnTo>
                      <a:pt x="9462" y="146"/>
                    </a:lnTo>
                    <a:lnTo>
                      <a:pt x="9480" y="210"/>
                    </a:lnTo>
                    <a:lnTo>
                      <a:pt x="9993" y="64"/>
                    </a:lnTo>
                    <a:lnTo>
                      <a:pt x="9975" y="0"/>
                    </a:lnTo>
                    <a:close/>
                    <a:moveTo>
                      <a:pt x="9270" y="200"/>
                    </a:moveTo>
                    <a:lnTo>
                      <a:pt x="9206" y="219"/>
                    </a:lnTo>
                    <a:lnTo>
                      <a:pt x="9224" y="283"/>
                    </a:lnTo>
                    <a:lnTo>
                      <a:pt x="9288" y="264"/>
                    </a:lnTo>
                    <a:lnTo>
                      <a:pt x="9270" y="200"/>
                    </a:lnTo>
                    <a:close/>
                    <a:moveTo>
                      <a:pt x="9013" y="273"/>
                    </a:moveTo>
                    <a:lnTo>
                      <a:pt x="8949" y="291"/>
                    </a:lnTo>
                    <a:lnTo>
                      <a:pt x="8967" y="355"/>
                    </a:lnTo>
                    <a:lnTo>
                      <a:pt x="9031" y="337"/>
                    </a:lnTo>
                    <a:lnTo>
                      <a:pt x="9013" y="273"/>
                    </a:lnTo>
                    <a:close/>
                    <a:moveTo>
                      <a:pt x="8757" y="346"/>
                    </a:moveTo>
                    <a:lnTo>
                      <a:pt x="8244" y="492"/>
                    </a:lnTo>
                    <a:lnTo>
                      <a:pt x="8262" y="556"/>
                    </a:lnTo>
                    <a:lnTo>
                      <a:pt x="8775" y="410"/>
                    </a:lnTo>
                    <a:lnTo>
                      <a:pt x="8757" y="346"/>
                    </a:lnTo>
                    <a:close/>
                    <a:moveTo>
                      <a:pt x="8051" y="546"/>
                    </a:moveTo>
                    <a:lnTo>
                      <a:pt x="7987" y="564"/>
                    </a:lnTo>
                    <a:lnTo>
                      <a:pt x="8005" y="629"/>
                    </a:lnTo>
                    <a:lnTo>
                      <a:pt x="8069" y="610"/>
                    </a:lnTo>
                    <a:lnTo>
                      <a:pt x="8051" y="546"/>
                    </a:lnTo>
                    <a:close/>
                    <a:moveTo>
                      <a:pt x="7795" y="619"/>
                    </a:moveTo>
                    <a:lnTo>
                      <a:pt x="7730" y="637"/>
                    </a:lnTo>
                    <a:lnTo>
                      <a:pt x="7749" y="701"/>
                    </a:lnTo>
                    <a:lnTo>
                      <a:pt x="7813" y="683"/>
                    </a:lnTo>
                    <a:lnTo>
                      <a:pt x="7795" y="619"/>
                    </a:lnTo>
                    <a:close/>
                    <a:moveTo>
                      <a:pt x="7538" y="692"/>
                    </a:moveTo>
                    <a:lnTo>
                      <a:pt x="7025" y="838"/>
                    </a:lnTo>
                    <a:lnTo>
                      <a:pt x="7043" y="902"/>
                    </a:lnTo>
                    <a:lnTo>
                      <a:pt x="7556" y="756"/>
                    </a:lnTo>
                    <a:lnTo>
                      <a:pt x="7538" y="692"/>
                    </a:lnTo>
                    <a:close/>
                    <a:moveTo>
                      <a:pt x="6833" y="892"/>
                    </a:moveTo>
                    <a:lnTo>
                      <a:pt x="6769" y="910"/>
                    </a:lnTo>
                    <a:lnTo>
                      <a:pt x="6787" y="975"/>
                    </a:lnTo>
                    <a:lnTo>
                      <a:pt x="6851" y="956"/>
                    </a:lnTo>
                    <a:lnTo>
                      <a:pt x="6833" y="892"/>
                    </a:lnTo>
                    <a:close/>
                    <a:moveTo>
                      <a:pt x="6576" y="965"/>
                    </a:moveTo>
                    <a:lnTo>
                      <a:pt x="6512" y="983"/>
                    </a:lnTo>
                    <a:lnTo>
                      <a:pt x="6530" y="1047"/>
                    </a:lnTo>
                    <a:lnTo>
                      <a:pt x="6594" y="1029"/>
                    </a:lnTo>
                    <a:lnTo>
                      <a:pt x="6576" y="965"/>
                    </a:lnTo>
                    <a:close/>
                    <a:moveTo>
                      <a:pt x="6320" y="1038"/>
                    </a:moveTo>
                    <a:lnTo>
                      <a:pt x="5807" y="1184"/>
                    </a:lnTo>
                    <a:lnTo>
                      <a:pt x="5825" y="1248"/>
                    </a:lnTo>
                    <a:lnTo>
                      <a:pt x="6338" y="1102"/>
                    </a:lnTo>
                    <a:lnTo>
                      <a:pt x="6320" y="1038"/>
                    </a:lnTo>
                    <a:close/>
                    <a:moveTo>
                      <a:pt x="5614" y="1238"/>
                    </a:moveTo>
                    <a:lnTo>
                      <a:pt x="5550" y="1256"/>
                    </a:lnTo>
                    <a:lnTo>
                      <a:pt x="5568" y="1321"/>
                    </a:lnTo>
                    <a:lnTo>
                      <a:pt x="5632" y="1302"/>
                    </a:lnTo>
                    <a:lnTo>
                      <a:pt x="5614" y="1238"/>
                    </a:lnTo>
                    <a:close/>
                    <a:moveTo>
                      <a:pt x="5358" y="1311"/>
                    </a:moveTo>
                    <a:lnTo>
                      <a:pt x="5293" y="1329"/>
                    </a:lnTo>
                    <a:lnTo>
                      <a:pt x="5312" y="1393"/>
                    </a:lnTo>
                    <a:lnTo>
                      <a:pt x="5376" y="1375"/>
                    </a:lnTo>
                    <a:lnTo>
                      <a:pt x="5358" y="1311"/>
                    </a:lnTo>
                    <a:close/>
                    <a:moveTo>
                      <a:pt x="5101" y="1384"/>
                    </a:moveTo>
                    <a:lnTo>
                      <a:pt x="4588" y="1530"/>
                    </a:lnTo>
                    <a:lnTo>
                      <a:pt x="4606" y="1594"/>
                    </a:lnTo>
                    <a:lnTo>
                      <a:pt x="5119" y="1448"/>
                    </a:lnTo>
                    <a:lnTo>
                      <a:pt x="5101" y="1384"/>
                    </a:lnTo>
                    <a:close/>
                    <a:moveTo>
                      <a:pt x="4396" y="1584"/>
                    </a:moveTo>
                    <a:lnTo>
                      <a:pt x="4332" y="1602"/>
                    </a:lnTo>
                    <a:lnTo>
                      <a:pt x="4350" y="1667"/>
                    </a:lnTo>
                    <a:lnTo>
                      <a:pt x="4414" y="1648"/>
                    </a:lnTo>
                    <a:lnTo>
                      <a:pt x="4396" y="1584"/>
                    </a:lnTo>
                    <a:close/>
                    <a:moveTo>
                      <a:pt x="4139" y="1657"/>
                    </a:moveTo>
                    <a:lnTo>
                      <a:pt x="4075" y="1675"/>
                    </a:lnTo>
                    <a:lnTo>
                      <a:pt x="4093" y="1739"/>
                    </a:lnTo>
                    <a:lnTo>
                      <a:pt x="4157" y="1721"/>
                    </a:lnTo>
                    <a:lnTo>
                      <a:pt x="4139" y="1657"/>
                    </a:lnTo>
                    <a:close/>
                    <a:moveTo>
                      <a:pt x="3883" y="1730"/>
                    </a:moveTo>
                    <a:lnTo>
                      <a:pt x="3370" y="1876"/>
                    </a:lnTo>
                    <a:lnTo>
                      <a:pt x="3388" y="1940"/>
                    </a:lnTo>
                    <a:lnTo>
                      <a:pt x="3901" y="1794"/>
                    </a:lnTo>
                    <a:lnTo>
                      <a:pt x="3883" y="1730"/>
                    </a:lnTo>
                    <a:close/>
                    <a:moveTo>
                      <a:pt x="3177" y="1930"/>
                    </a:moveTo>
                    <a:lnTo>
                      <a:pt x="3113" y="1948"/>
                    </a:lnTo>
                    <a:lnTo>
                      <a:pt x="3131" y="2013"/>
                    </a:lnTo>
                    <a:lnTo>
                      <a:pt x="3195" y="1994"/>
                    </a:lnTo>
                    <a:lnTo>
                      <a:pt x="3177" y="1930"/>
                    </a:lnTo>
                    <a:close/>
                    <a:moveTo>
                      <a:pt x="2921" y="2003"/>
                    </a:moveTo>
                    <a:lnTo>
                      <a:pt x="2856" y="2021"/>
                    </a:lnTo>
                    <a:lnTo>
                      <a:pt x="2875" y="2085"/>
                    </a:lnTo>
                    <a:lnTo>
                      <a:pt x="2939" y="2067"/>
                    </a:lnTo>
                    <a:lnTo>
                      <a:pt x="2921" y="2003"/>
                    </a:lnTo>
                    <a:close/>
                    <a:moveTo>
                      <a:pt x="2664" y="2076"/>
                    </a:moveTo>
                    <a:lnTo>
                      <a:pt x="2151" y="2222"/>
                    </a:lnTo>
                    <a:lnTo>
                      <a:pt x="2169" y="2286"/>
                    </a:lnTo>
                    <a:lnTo>
                      <a:pt x="2682" y="2140"/>
                    </a:lnTo>
                    <a:lnTo>
                      <a:pt x="2664" y="2076"/>
                    </a:lnTo>
                    <a:close/>
                    <a:moveTo>
                      <a:pt x="1959" y="2276"/>
                    </a:moveTo>
                    <a:lnTo>
                      <a:pt x="1895" y="2294"/>
                    </a:lnTo>
                    <a:lnTo>
                      <a:pt x="1913" y="2358"/>
                    </a:lnTo>
                    <a:lnTo>
                      <a:pt x="1977" y="2340"/>
                    </a:lnTo>
                    <a:lnTo>
                      <a:pt x="1959" y="2276"/>
                    </a:lnTo>
                    <a:close/>
                    <a:moveTo>
                      <a:pt x="1702" y="2349"/>
                    </a:moveTo>
                    <a:lnTo>
                      <a:pt x="1638" y="2367"/>
                    </a:lnTo>
                    <a:lnTo>
                      <a:pt x="1656" y="2431"/>
                    </a:lnTo>
                    <a:lnTo>
                      <a:pt x="1720" y="2413"/>
                    </a:lnTo>
                    <a:lnTo>
                      <a:pt x="1702" y="2349"/>
                    </a:lnTo>
                    <a:close/>
                    <a:moveTo>
                      <a:pt x="1446" y="2422"/>
                    </a:moveTo>
                    <a:lnTo>
                      <a:pt x="933" y="2567"/>
                    </a:lnTo>
                    <a:lnTo>
                      <a:pt x="951" y="2632"/>
                    </a:lnTo>
                    <a:lnTo>
                      <a:pt x="1464" y="2486"/>
                    </a:lnTo>
                    <a:lnTo>
                      <a:pt x="1446" y="2422"/>
                    </a:lnTo>
                    <a:close/>
                    <a:moveTo>
                      <a:pt x="740" y="2622"/>
                    </a:moveTo>
                    <a:lnTo>
                      <a:pt x="676" y="2640"/>
                    </a:lnTo>
                    <a:lnTo>
                      <a:pt x="694" y="2704"/>
                    </a:lnTo>
                    <a:lnTo>
                      <a:pt x="758" y="2686"/>
                    </a:lnTo>
                    <a:lnTo>
                      <a:pt x="740" y="2622"/>
                    </a:lnTo>
                    <a:close/>
                    <a:moveTo>
                      <a:pt x="484" y="2695"/>
                    </a:moveTo>
                    <a:lnTo>
                      <a:pt x="419" y="2713"/>
                    </a:lnTo>
                    <a:lnTo>
                      <a:pt x="438" y="2777"/>
                    </a:lnTo>
                    <a:lnTo>
                      <a:pt x="502" y="2759"/>
                    </a:lnTo>
                    <a:lnTo>
                      <a:pt x="484" y="2695"/>
                    </a:lnTo>
                    <a:close/>
                    <a:moveTo>
                      <a:pt x="227" y="2768"/>
                    </a:moveTo>
                    <a:lnTo>
                      <a:pt x="54" y="2817"/>
                    </a:lnTo>
                    <a:lnTo>
                      <a:pt x="72" y="2881"/>
                    </a:lnTo>
                    <a:lnTo>
                      <a:pt x="245" y="2832"/>
                    </a:lnTo>
                    <a:lnTo>
                      <a:pt x="227" y="2768"/>
                    </a:lnTo>
                    <a:close/>
                    <a:moveTo>
                      <a:pt x="360" y="2492"/>
                    </a:moveTo>
                    <a:lnTo>
                      <a:pt x="0" y="2867"/>
                    </a:lnTo>
                    <a:lnTo>
                      <a:pt x="504" y="2996"/>
                    </a:lnTo>
                    <a:cubicBezTo>
                      <a:pt x="521" y="3001"/>
                      <a:pt x="540" y="2990"/>
                      <a:pt x="544" y="2972"/>
                    </a:cubicBezTo>
                    <a:cubicBezTo>
                      <a:pt x="549" y="2955"/>
                      <a:pt x="538" y="2936"/>
                      <a:pt x="520" y="2932"/>
                    </a:cubicBezTo>
                    <a:lnTo>
                      <a:pt x="72" y="2817"/>
                    </a:lnTo>
                    <a:lnTo>
                      <a:pt x="87" y="2872"/>
                    </a:lnTo>
                    <a:lnTo>
                      <a:pt x="409" y="2538"/>
                    </a:lnTo>
                    <a:cubicBezTo>
                      <a:pt x="421" y="2525"/>
                      <a:pt x="421" y="2504"/>
                      <a:pt x="408" y="2491"/>
                    </a:cubicBezTo>
                    <a:cubicBezTo>
                      <a:pt x="394" y="2478"/>
                      <a:pt x="373" y="2479"/>
                      <a:pt x="360" y="2492"/>
                    </a:cubicBezTo>
                    <a:close/>
                  </a:path>
                </a:pathLst>
              </a:custGeom>
              <a:solidFill>
                <a:srgbClr val="B3A2C7"/>
              </a:solidFill>
              <a:ln w="0" cap="flat">
                <a:solidFill>
                  <a:srgbClr val="B3A2C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36"/>
              <p:cNvSpPr>
                <a:spLocks noEditPoints="1"/>
              </p:cNvSpPr>
              <p:nvPr/>
            </p:nvSpPr>
            <p:spPr bwMode="auto">
              <a:xfrm>
                <a:off x="2422526" y="3679826"/>
                <a:ext cx="1830388" cy="1325563"/>
              </a:xfrm>
              <a:custGeom>
                <a:avLst/>
                <a:gdLst>
                  <a:gd name="T0" fmla="*/ 12992 w 14026"/>
                  <a:gd name="T1" fmla="*/ 745 h 11139"/>
                  <a:gd name="T2" fmla="*/ 14026 w 14026"/>
                  <a:gd name="T3" fmla="*/ 117 h 11139"/>
                  <a:gd name="T4" fmla="*/ 12639 w 14026"/>
                  <a:gd name="T5" fmla="*/ 1025 h 11139"/>
                  <a:gd name="T6" fmla="*/ 12615 w 14026"/>
                  <a:gd name="T7" fmla="*/ 1235 h 11139"/>
                  <a:gd name="T8" fmla="*/ 12639 w 14026"/>
                  <a:gd name="T9" fmla="*/ 1025 h 11139"/>
                  <a:gd name="T10" fmla="*/ 12052 w 14026"/>
                  <a:gd name="T11" fmla="*/ 1490 h 11139"/>
                  <a:gd name="T12" fmla="*/ 12262 w 14026"/>
                  <a:gd name="T13" fmla="*/ 1515 h 11139"/>
                  <a:gd name="T14" fmla="*/ 11699 w 14026"/>
                  <a:gd name="T15" fmla="*/ 1770 h 11139"/>
                  <a:gd name="T16" fmla="*/ 10852 w 14026"/>
                  <a:gd name="T17" fmla="*/ 2633 h 11139"/>
                  <a:gd name="T18" fmla="*/ 11699 w 14026"/>
                  <a:gd name="T19" fmla="*/ 1770 h 11139"/>
                  <a:gd name="T20" fmla="*/ 10288 w 14026"/>
                  <a:gd name="T21" fmla="*/ 2888 h 11139"/>
                  <a:gd name="T22" fmla="*/ 10499 w 14026"/>
                  <a:gd name="T23" fmla="*/ 2912 h 11139"/>
                  <a:gd name="T24" fmla="*/ 9936 w 14026"/>
                  <a:gd name="T25" fmla="*/ 3168 h 11139"/>
                  <a:gd name="T26" fmla="*/ 9911 w 14026"/>
                  <a:gd name="T27" fmla="*/ 3378 h 11139"/>
                  <a:gd name="T28" fmla="*/ 9936 w 14026"/>
                  <a:gd name="T29" fmla="*/ 3168 h 11139"/>
                  <a:gd name="T30" fmla="*/ 8525 w 14026"/>
                  <a:gd name="T31" fmla="*/ 4286 h 11139"/>
                  <a:gd name="T32" fmla="*/ 9559 w 14026"/>
                  <a:gd name="T33" fmla="*/ 3658 h 11139"/>
                  <a:gd name="T34" fmla="*/ 8172 w 14026"/>
                  <a:gd name="T35" fmla="*/ 4565 h 11139"/>
                  <a:gd name="T36" fmla="*/ 8148 w 14026"/>
                  <a:gd name="T37" fmla="*/ 4776 h 11139"/>
                  <a:gd name="T38" fmla="*/ 8172 w 14026"/>
                  <a:gd name="T39" fmla="*/ 4565 h 11139"/>
                  <a:gd name="T40" fmla="*/ 7585 w 14026"/>
                  <a:gd name="T41" fmla="*/ 5031 h 11139"/>
                  <a:gd name="T42" fmla="*/ 7795 w 14026"/>
                  <a:gd name="T43" fmla="*/ 5055 h 11139"/>
                  <a:gd name="T44" fmla="*/ 7232 w 14026"/>
                  <a:gd name="T45" fmla="*/ 5311 h 11139"/>
                  <a:gd name="T46" fmla="*/ 6385 w 14026"/>
                  <a:gd name="T47" fmla="*/ 6174 h 11139"/>
                  <a:gd name="T48" fmla="*/ 7232 w 14026"/>
                  <a:gd name="T49" fmla="*/ 5311 h 11139"/>
                  <a:gd name="T50" fmla="*/ 5821 w 14026"/>
                  <a:gd name="T51" fmla="*/ 6429 h 11139"/>
                  <a:gd name="T52" fmla="*/ 6032 w 14026"/>
                  <a:gd name="T53" fmla="*/ 6453 h 11139"/>
                  <a:gd name="T54" fmla="*/ 5469 w 14026"/>
                  <a:gd name="T55" fmla="*/ 6708 h 11139"/>
                  <a:gd name="T56" fmla="*/ 5444 w 14026"/>
                  <a:gd name="T57" fmla="*/ 6919 h 11139"/>
                  <a:gd name="T58" fmla="*/ 5469 w 14026"/>
                  <a:gd name="T59" fmla="*/ 6708 h 11139"/>
                  <a:gd name="T60" fmla="*/ 4058 w 14026"/>
                  <a:gd name="T61" fmla="*/ 7826 h 11139"/>
                  <a:gd name="T62" fmla="*/ 5092 w 14026"/>
                  <a:gd name="T63" fmla="*/ 7198 h 11139"/>
                  <a:gd name="T64" fmla="*/ 3705 w 14026"/>
                  <a:gd name="T65" fmla="*/ 8106 h 11139"/>
                  <a:gd name="T66" fmla="*/ 3681 w 14026"/>
                  <a:gd name="T67" fmla="*/ 8317 h 11139"/>
                  <a:gd name="T68" fmla="*/ 3705 w 14026"/>
                  <a:gd name="T69" fmla="*/ 8106 h 11139"/>
                  <a:gd name="T70" fmla="*/ 3118 w 14026"/>
                  <a:gd name="T71" fmla="*/ 8572 h 11139"/>
                  <a:gd name="T72" fmla="*/ 3328 w 14026"/>
                  <a:gd name="T73" fmla="*/ 8596 h 11139"/>
                  <a:gd name="T74" fmla="*/ 2765 w 14026"/>
                  <a:gd name="T75" fmla="*/ 8851 h 11139"/>
                  <a:gd name="T76" fmla="*/ 1918 w 14026"/>
                  <a:gd name="T77" fmla="*/ 9714 h 11139"/>
                  <a:gd name="T78" fmla="*/ 2765 w 14026"/>
                  <a:gd name="T79" fmla="*/ 8851 h 11139"/>
                  <a:gd name="T80" fmla="*/ 1354 w 14026"/>
                  <a:gd name="T81" fmla="*/ 9969 h 11139"/>
                  <a:gd name="T82" fmla="*/ 1565 w 14026"/>
                  <a:gd name="T83" fmla="*/ 9994 h 11139"/>
                  <a:gd name="T84" fmla="*/ 1002 w 14026"/>
                  <a:gd name="T85" fmla="*/ 10249 h 11139"/>
                  <a:gd name="T86" fmla="*/ 977 w 14026"/>
                  <a:gd name="T87" fmla="*/ 10460 h 11139"/>
                  <a:gd name="T88" fmla="*/ 1002 w 14026"/>
                  <a:gd name="T89" fmla="*/ 10249 h 11139"/>
                  <a:gd name="T90" fmla="*/ 70 w 14026"/>
                  <a:gd name="T91" fmla="*/ 10988 h 11139"/>
                  <a:gd name="T92" fmla="*/ 625 w 14026"/>
                  <a:gd name="T93" fmla="*/ 10739 h 11139"/>
                  <a:gd name="T94" fmla="*/ 236 w 14026"/>
                  <a:gd name="T95" fmla="*/ 10534 h 11139"/>
                  <a:gd name="T96" fmla="*/ 643 w 14026"/>
                  <a:gd name="T97" fmla="*/ 11047 h 11139"/>
                  <a:gd name="T98" fmla="*/ 621 w 14026"/>
                  <a:gd name="T99" fmla="*/ 10898 h 11139"/>
                  <a:gd name="T100" fmla="*/ 186 w 14026"/>
                  <a:gd name="T101" fmla="*/ 11074 h 11139"/>
                  <a:gd name="T102" fmla="*/ 333 w 14026"/>
                  <a:gd name="T103" fmla="*/ 10491 h 1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026" h="11139">
                    <a:moveTo>
                      <a:pt x="13932" y="0"/>
                    </a:moveTo>
                    <a:lnTo>
                      <a:pt x="12992" y="745"/>
                    </a:lnTo>
                    <a:lnTo>
                      <a:pt x="13085" y="863"/>
                    </a:lnTo>
                    <a:lnTo>
                      <a:pt x="14026" y="117"/>
                    </a:lnTo>
                    <a:lnTo>
                      <a:pt x="13932" y="0"/>
                    </a:lnTo>
                    <a:close/>
                    <a:moveTo>
                      <a:pt x="12639" y="1025"/>
                    </a:moveTo>
                    <a:lnTo>
                      <a:pt x="12522" y="1118"/>
                    </a:lnTo>
                    <a:lnTo>
                      <a:pt x="12615" y="1235"/>
                    </a:lnTo>
                    <a:lnTo>
                      <a:pt x="12732" y="1142"/>
                    </a:lnTo>
                    <a:lnTo>
                      <a:pt x="12639" y="1025"/>
                    </a:lnTo>
                    <a:close/>
                    <a:moveTo>
                      <a:pt x="12169" y="1397"/>
                    </a:moveTo>
                    <a:lnTo>
                      <a:pt x="12052" y="1490"/>
                    </a:lnTo>
                    <a:lnTo>
                      <a:pt x="12145" y="1608"/>
                    </a:lnTo>
                    <a:lnTo>
                      <a:pt x="12262" y="1515"/>
                    </a:lnTo>
                    <a:lnTo>
                      <a:pt x="12169" y="1397"/>
                    </a:lnTo>
                    <a:close/>
                    <a:moveTo>
                      <a:pt x="11699" y="1770"/>
                    </a:moveTo>
                    <a:lnTo>
                      <a:pt x="10759" y="2515"/>
                    </a:lnTo>
                    <a:lnTo>
                      <a:pt x="10852" y="2633"/>
                    </a:lnTo>
                    <a:lnTo>
                      <a:pt x="11792" y="1887"/>
                    </a:lnTo>
                    <a:lnTo>
                      <a:pt x="11699" y="1770"/>
                    </a:lnTo>
                    <a:close/>
                    <a:moveTo>
                      <a:pt x="10406" y="2795"/>
                    </a:moveTo>
                    <a:lnTo>
                      <a:pt x="10288" y="2888"/>
                    </a:lnTo>
                    <a:lnTo>
                      <a:pt x="10381" y="3006"/>
                    </a:lnTo>
                    <a:lnTo>
                      <a:pt x="10499" y="2912"/>
                    </a:lnTo>
                    <a:lnTo>
                      <a:pt x="10406" y="2795"/>
                    </a:lnTo>
                    <a:close/>
                    <a:moveTo>
                      <a:pt x="9936" y="3168"/>
                    </a:moveTo>
                    <a:lnTo>
                      <a:pt x="9818" y="3261"/>
                    </a:lnTo>
                    <a:lnTo>
                      <a:pt x="9911" y="3378"/>
                    </a:lnTo>
                    <a:lnTo>
                      <a:pt x="10029" y="3285"/>
                    </a:lnTo>
                    <a:lnTo>
                      <a:pt x="9936" y="3168"/>
                    </a:lnTo>
                    <a:close/>
                    <a:moveTo>
                      <a:pt x="9465" y="3540"/>
                    </a:moveTo>
                    <a:lnTo>
                      <a:pt x="8525" y="4286"/>
                    </a:lnTo>
                    <a:lnTo>
                      <a:pt x="8618" y="4403"/>
                    </a:lnTo>
                    <a:lnTo>
                      <a:pt x="9559" y="3658"/>
                    </a:lnTo>
                    <a:lnTo>
                      <a:pt x="9465" y="3540"/>
                    </a:lnTo>
                    <a:close/>
                    <a:moveTo>
                      <a:pt x="8172" y="4565"/>
                    </a:moveTo>
                    <a:lnTo>
                      <a:pt x="8055" y="4658"/>
                    </a:lnTo>
                    <a:lnTo>
                      <a:pt x="8148" y="4776"/>
                    </a:lnTo>
                    <a:lnTo>
                      <a:pt x="8266" y="4683"/>
                    </a:lnTo>
                    <a:lnTo>
                      <a:pt x="8172" y="4565"/>
                    </a:lnTo>
                    <a:close/>
                    <a:moveTo>
                      <a:pt x="7702" y="4938"/>
                    </a:moveTo>
                    <a:lnTo>
                      <a:pt x="7585" y="5031"/>
                    </a:lnTo>
                    <a:lnTo>
                      <a:pt x="7678" y="5149"/>
                    </a:lnTo>
                    <a:lnTo>
                      <a:pt x="7795" y="5055"/>
                    </a:lnTo>
                    <a:lnTo>
                      <a:pt x="7702" y="4938"/>
                    </a:lnTo>
                    <a:close/>
                    <a:moveTo>
                      <a:pt x="7232" y="5311"/>
                    </a:moveTo>
                    <a:lnTo>
                      <a:pt x="6292" y="6056"/>
                    </a:lnTo>
                    <a:lnTo>
                      <a:pt x="6385" y="6174"/>
                    </a:lnTo>
                    <a:lnTo>
                      <a:pt x="7325" y="5428"/>
                    </a:lnTo>
                    <a:lnTo>
                      <a:pt x="7232" y="5311"/>
                    </a:lnTo>
                    <a:close/>
                    <a:moveTo>
                      <a:pt x="5939" y="6336"/>
                    </a:moveTo>
                    <a:lnTo>
                      <a:pt x="5821" y="6429"/>
                    </a:lnTo>
                    <a:lnTo>
                      <a:pt x="5915" y="6546"/>
                    </a:lnTo>
                    <a:lnTo>
                      <a:pt x="6032" y="6453"/>
                    </a:lnTo>
                    <a:lnTo>
                      <a:pt x="5939" y="6336"/>
                    </a:lnTo>
                    <a:close/>
                    <a:moveTo>
                      <a:pt x="5469" y="6708"/>
                    </a:moveTo>
                    <a:lnTo>
                      <a:pt x="5351" y="6801"/>
                    </a:lnTo>
                    <a:lnTo>
                      <a:pt x="5444" y="6919"/>
                    </a:lnTo>
                    <a:lnTo>
                      <a:pt x="5562" y="6826"/>
                    </a:lnTo>
                    <a:lnTo>
                      <a:pt x="5469" y="6708"/>
                    </a:lnTo>
                    <a:close/>
                    <a:moveTo>
                      <a:pt x="4999" y="7081"/>
                    </a:moveTo>
                    <a:lnTo>
                      <a:pt x="4058" y="7826"/>
                    </a:lnTo>
                    <a:lnTo>
                      <a:pt x="4151" y="7944"/>
                    </a:lnTo>
                    <a:lnTo>
                      <a:pt x="5092" y="7198"/>
                    </a:lnTo>
                    <a:lnTo>
                      <a:pt x="4999" y="7081"/>
                    </a:lnTo>
                    <a:close/>
                    <a:moveTo>
                      <a:pt x="3705" y="8106"/>
                    </a:moveTo>
                    <a:lnTo>
                      <a:pt x="3588" y="8199"/>
                    </a:lnTo>
                    <a:lnTo>
                      <a:pt x="3681" y="8317"/>
                    </a:lnTo>
                    <a:lnTo>
                      <a:pt x="3799" y="8223"/>
                    </a:lnTo>
                    <a:lnTo>
                      <a:pt x="3705" y="8106"/>
                    </a:lnTo>
                    <a:close/>
                    <a:moveTo>
                      <a:pt x="3235" y="8479"/>
                    </a:moveTo>
                    <a:lnTo>
                      <a:pt x="3118" y="8572"/>
                    </a:lnTo>
                    <a:lnTo>
                      <a:pt x="3211" y="8689"/>
                    </a:lnTo>
                    <a:lnTo>
                      <a:pt x="3328" y="8596"/>
                    </a:lnTo>
                    <a:lnTo>
                      <a:pt x="3235" y="8479"/>
                    </a:lnTo>
                    <a:close/>
                    <a:moveTo>
                      <a:pt x="2765" y="8851"/>
                    </a:moveTo>
                    <a:lnTo>
                      <a:pt x="1825" y="9597"/>
                    </a:lnTo>
                    <a:lnTo>
                      <a:pt x="1918" y="9714"/>
                    </a:lnTo>
                    <a:lnTo>
                      <a:pt x="2858" y="8969"/>
                    </a:lnTo>
                    <a:lnTo>
                      <a:pt x="2765" y="8851"/>
                    </a:lnTo>
                    <a:close/>
                    <a:moveTo>
                      <a:pt x="1472" y="9876"/>
                    </a:moveTo>
                    <a:lnTo>
                      <a:pt x="1354" y="9969"/>
                    </a:lnTo>
                    <a:lnTo>
                      <a:pt x="1448" y="10087"/>
                    </a:lnTo>
                    <a:lnTo>
                      <a:pt x="1565" y="9994"/>
                    </a:lnTo>
                    <a:lnTo>
                      <a:pt x="1472" y="9876"/>
                    </a:lnTo>
                    <a:close/>
                    <a:moveTo>
                      <a:pt x="1002" y="10249"/>
                    </a:moveTo>
                    <a:lnTo>
                      <a:pt x="884" y="10342"/>
                    </a:lnTo>
                    <a:lnTo>
                      <a:pt x="977" y="10460"/>
                    </a:lnTo>
                    <a:lnTo>
                      <a:pt x="1095" y="10366"/>
                    </a:lnTo>
                    <a:lnTo>
                      <a:pt x="1002" y="10249"/>
                    </a:lnTo>
                    <a:close/>
                    <a:moveTo>
                      <a:pt x="532" y="10622"/>
                    </a:moveTo>
                    <a:lnTo>
                      <a:pt x="70" y="10988"/>
                    </a:lnTo>
                    <a:lnTo>
                      <a:pt x="163" y="11105"/>
                    </a:lnTo>
                    <a:lnTo>
                      <a:pt x="625" y="10739"/>
                    </a:lnTo>
                    <a:lnTo>
                      <a:pt x="532" y="10622"/>
                    </a:lnTo>
                    <a:close/>
                    <a:moveTo>
                      <a:pt x="236" y="10534"/>
                    </a:moveTo>
                    <a:lnTo>
                      <a:pt x="0" y="11139"/>
                    </a:lnTo>
                    <a:lnTo>
                      <a:pt x="643" y="11047"/>
                    </a:lnTo>
                    <a:cubicBezTo>
                      <a:pt x="684" y="11041"/>
                      <a:pt x="712" y="11003"/>
                      <a:pt x="706" y="10962"/>
                    </a:cubicBezTo>
                    <a:cubicBezTo>
                      <a:pt x="700" y="10921"/>
                      <a:pt x="662" y="10893"/>
                      <a:pt x="621" y="10898"/>
                    </a:cubicBezTo>
                    <a:lnTo>
                      <a:pt x="106" y="10972"/>
                    </a:lnTo>
                    <a:lnTo>
                      <a:pt x="186" y="11074"/>
                    </a:lnTo>
                    <a:lnTo>
                      <a:pt x="376" y="10589"/>
                    </a:lnTo>
                    <a:cubicBezTo>
                      <a:pt x="391" y="10550"/>
                      <a:pt x="372" y="10506"/>
                      <a:pt x="333" y="10491"/>
                    </a:cubicBezTo>
                    <a:cubicBezTo>
                      <a:pt x="295" y="10476"/>
                      <a:pt x="251" y="10495"/>
                      <a:pt x="236" y="10534"/>
                    </a:cubicBezTo>
                    <a:close/>
                  </a:path>
                </a:pathLst>
              </a:custGeom>
              <a:solidFill>
                <a:srgbClr val="FAC090"/>
              </a:solidFill>
              <a:ln w="0" cap="flat">
                <a:solidFill>
                  <a:srgbClr val="FAC09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37"/>
              <p:cNvSpPr>
                <a:spLocks noEditPoints="1"/>
              </p:cNvSpPr>
              <p:nvPr/>
            </p:nvSpPr>
            <p:spPr bwMode="auto">
              <a:xfrm>
                <a:off x="2379663" y="3998914"/>
                <a:ext cx="1198563" cy="1060450"/>
              </a:xfrm>
              <a:custGeom>
                <a:avLst/>
                <a:gdLst>
                  <a:gd name="T0" fmla="*/ 8808 w 9191"/>
                  <a:gd name="T1" fmla="*/ 419 h 8912"/>
                  <a:gd name="T2" fmla="*/ 8618 w 9191"/>
                  <a:gd name="T3" fmla="*/ 511 h 8912"/>
                  <a:gd name="T4" fmla="*/ 8665 w 9191"/>
                  <a:gd name="T5" fmla="*/ 559 h 8912"/>
                  <a:gd name="T6" fmla="*/ 8379 w 9191"/>
                  <a:gd name="T7" fmla="*/ 743 h 8912"/>
                  <a:gd name="T8" fmla="*/ 8427 w 9191"/>
                  <a:gd name="T9" fmla="*/ 696 h 8912"/>
                  <a:gd name="T10" fmla="*/ 7899 w 9191"/>
                  <a:gd name="T11" fmla="*/ 1301 h 8912"/>
                  <a:gd name="T12" fmla="*/ 7709 w 9191"/>
                  <a:gd name="T13" fmla="*/ 1392 h 8912"/>
                  <a:gd name="T14" fmla="*/ 7755 w 9191"/>
                  <a:gd name="T15" fmla="*/ 1440 h 8912"/>
                  <a:gd name="T16" fmla="*/ 7470 w 9191"/>
                  <a:gd name="T17" fmla="*/ 1624 h 8912"/>
                  <a:gd name="T18" fmla="*/ 7517 w 9191"/>
                  <a:gd name="T19" fmla="*/ 1578 h 8912"/>
                  <a:gd name="T20" fmla="*/ 6989 w 9191"/>
                  <a:gd name="T21" fmla="*/ 2183 h 8912"/>
                  <a:gd name="T22" fmla="*/ 6799 w 9191"/>
                  <a:gd name="T23" fmla="*/ 2274 h 8912"/>
                  <a:gd name="T24" fmla="*/ 6846 w 9191"/>
                  <a:gd name="T25" fmla="*/ 2322 h 8912"/>
                  <a:gd name="T26" fmla="*/ 6560 w 9191"/>
                  <a:gd name="T27" fmla="*/ 2506 h 8912"/>
                  <a:gd name="T28" fmla="*/ 6608 w 9191"/>
                  <a:gd name="T29" fmla="*/ 2460 h 8912"/>
                  <a:gd name="T30" fmla="*/ 6080 w 9191"/>
                  <a:gd name="T31" fmla="*/ 3064 h 8912"/>
                  <a:gd name="T32" fmla="*/ 5890 w 9191"/>
                  <a:gd name="T33" fmla="*/ 3156 h 8912"/>
                  <a:gd name="T34" fmla="*/ 5936 w 9191"/>
                  <a:gd name="T35" fmla="*/ 3204 h 8912"/>
                  <a:gd name="T36" fmla="*/ 5651 w 9191"/>
                  <a:gd name="T37" fmla="*/ 3388 h 8912"/>
                  <a:gd name="T38" fmla="*/ 5698 w 9191"/>
                  <a:gd name="T39" fmla="*/ 3341 h 8912"/>
                  <a:gd name="T40" fmla="*/ 5170 w 9191"/>
                  <a:gd name="T41" fmla="*/ 3946 h 8912"/>
                  <a:gd name="T42" fmla="*/ 4980 w 9191"/>
                  <a:gd name="T43" fmla="*/ 4037 h 8912"/>
                  <a:gd name="T44" fmla="*/ 5027 w 9191"/>
                  <a:gd name="T45" fmla="*/ 4085 h 8912"/>
                  <a:gd name="T46" fmla="*/ 4741 w 9191"/>
                  <a:gd name="T47" fmla="*/ 4269 h 8912"/>
                  <a:gd name="T48" fmla="*/ 4789 w 9191"/>
                  <a:gd name="T49" fmla="*/ 4223 h 8912"/>
                  <a:gd name="T50" fmla="*/ 4261 w 9191"/>
                  <a:gd name="T51" fmla="*/ 4828 h 8912"/>
                  <a:gd name="T52" fmla="*/ 4071 w 9191"/>
                  <a:gd name="T53" fmla="*/ 4919 h 8912"/>
                  <a:gd name="T54" fmla="*/ 4117 w 9191"/>
                  <a:gd name="T55" fmla="*/ 4967 h 8912"/>
                  <a:gd name="T56" fmla="*/ 3832 w 9191"/>
                  <a:gd name="T57" fmla="*/ 5151 h 8912"/>
                  <a:gd name="T58" fmla="*/ 3880 w 9191"/>
                  <a:gd name="T59" fmla="*/ 5105 h 8912"/>
                  <a:gd name="T60" fmla="*/ 3352 w 9191"/>
                  <a:gd name="T61" fmla="*/ 5709 h 8912"/>
                  <a:gd name="T62" fmla="*/ 3162 w 9191"/>
                  <a:gd name="T63" fmla="*/ 5801 h 8912"/>
                  <a:gd name="T64" fmla="*/ 3208 w 9191"/>
                  <a:gd name="T65" fmla="*/ 5849 h 8912"/>
                  <a:gd name="T66" fmla="*/ 2922 w 9191"/>
                  <a:gd name="T67" fmla="*/ 6033 h 8912"/>
                  <a:gd name="T68" fmla="*/ 2970 w 9191"/>
                  <a:gd name="T69" fmla="*/ 5986 h 8912"/>
                  <a:gd name="T70" fmla="*/ 2442 w 9191"/>
                  <a:gd name="T71" fmla="*/ 6591 h 8912"/>
                  <a:gd name="T72" fmla="*/ 2252 w 9191"/>
                  <a:gd name="T73" fmla="*/ 6682 h 8912"/>
                  <a:gd name="T74" fmla="*/ 2298 w 9191"/>
                  <a:gd name="T75" fmla="*/ 6730 h 8912"/>
                  <a:gd name="T76" fmla="*/ 2013 w 9191"/>
                  <a:gd name="T77" fmla="*/ 6914 h 8912"/>
                  <a:gd name="T78" fmla="*/ 2061 w 9191"/>
                  <a:gd name="T79" fmla="*/ 6868 h 8912"/>
                  <a:gd name="T80" fmla="*/ 1533 w 9191"/>
                  <a:gd name="T81" fmla="*/ 7473 h 8912"/>
                  <a:gd name="T82" fmla="*/ 1343 w 9191"/>
                  <a:gd name="T83" fmla="*/ 7564 h 8912"/>
                  <a:gd name="T84" fmla="*/ 1389 w 9191"/>
                  <a:gd name="T85" fmla="*/ 7612 h 8912"/>
                  <a:gd name="T86" fmla="*/ 1103 w 9191"/>
                  <a:gd name="T87" fmla="*/ 7796 h 8912"/>
                  <a:gd name="T88" fmla="*/ 1151 w 9191"/>
                  <a:gd name="T89" fmla="*/ 7750 h 8912"/>
                  <a:gd name="T90" fmla="*/ 623 w 9191"/>
                  <a:gd name="T91" fmla="*/ 8354 h 8912"/>
                  <a:gd name="T92" fmla="*/ 433 w 9191"/>
                  <a:gd name="T93" fmla="*/ 8446 h 8912"/>
                  <a:gd name="T94" fmla="*/ 479 w 9191"/>
                  <a:gd name="T95" fmla="*/ 8493 h 8912"/>
                  <a:gd name="T96" fmla="*/ 194 w 9191"/>
                  <a:gd name="T97" fmla="*/ 8678 h 8912"/>
                  <a:gd name="T98" fmla="*/ 242 w 9191"/>
                  <a:gd name="T99" fmla="*/ 8631 h 8912"/>
                  <a:gd name="T100" fmla="*/ 70 w 9191"/>
                  <a:gd name="T101" fmla="*/ 8890 h 8912"/>
                  <a:gd name="T102" fmla="*/ 140 w 9191"/>
                  <a:gd name="T103" fmla="*/ 8411 h 8912"/>
                  <a:gd name="T104" fmla="*/ 529 w 9191"/>
                  <a:gd name="T105" fmla="*/ 8747 h 8912"/>
                  <a:gd name="T106" fmla="*/ 79 w 9191"/>
                  <a:gd name="T107" fmla="*/ 8875 h 8912"/>
                  <a:gd name="T108" fmla="*/ 140 w 9191"/>
                  <a:gd name="T109" fmla="*/ 8411 h 8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191" h="8912">
                    <a:moveTo>
                      <a:pt x="9145" y="0"/>
                    </a:moveTo>
                    <a:lnTo>
                      <a:pt x="8762" y="372"/>
                    </a:lnTo>
                    <a:lnTo>
                      <a:pt x="8808" y="419"/>
                    </a:lnTo>
                    <a:lnTo>
                      <a:pt x="9191" y="48"/>
                    </a:lnTo>
                    <a:lnTo>
                      <a:pt x="9145" y="0"/>
                    </a:lnTo>
                    <a:close/>
                    <a:moveTo>
                      <a:pt x="8618" y="511"/>
                    </a:moveTo>
                    <a:lnTo>
                      <a:pt x="8571" y="557"/>
                    </a:lnTo>
                    <a:lnTo>
                      <a:pt x="8617" y="605"/>
                    </a:lnTo>
                    <a:lnTo>
                      <a:pt x="8665" y="559"/>
                    </a:lnTo>
                    <a:lnTo>
                      <a:pt x="8618" y="511"/>
                    </a:lnTo>
                    <a:close/>
                    <a:moveTo>
                      <a:pt x="8427" y="696"/>
                    </a:moveTo>
                    <a:lnTo>
                      <a:pt x="8379" y="743"/>
                    </a:lnTo>
                    <a:lnTo>
                      <a:pt x="8425" y="791"/>
                    </a:lnTo>
                    <a:lnTo>
                      <a:pt x="8473" y="744"/>
                    </a:lnTo>
                    <a:lnTo>
                      <a:pt x="8427" y="696"/>
                    </a:lnTo>
                    <a:close/>
                    <a:moveTo>
                      <a:pt x="8235" y="882"/>
                    </a:moveTo>
                    <a:lnTo>
                      <a:pt x="7852" y="1253"/>
                    </a:lnTo>
                    <a:lnTo>
                      <a:pt x="7899" y="1301"/>
                    </a:lnTo>
                    <a:lnTo>
                      <a:pt x="8282" y="930"/>
                    </a:lnTo>
                    <a:lnTo>
                      <a:pt x="8235" y="882"/>
                    </a:lnTo>
                    <a:close/>
                    <a:moveTo>
                      <a:pt x="7709" y="1392"/>
                    </a:moveTo>
                    <a:lnTo>
                      <a:pt x="7661" y="1439"/>
                    </a:lnTo>
                    <a:lnTo>
                      <a:pt x="7707" y="1487"/>
                    </a:lnTo>
                    <a:lnTo>
                      <a:pt x="7755" y="1440"/>
                    </a:lnTo>
                    <a:lnTo>
                      <a:pt x="7709" y="1392"/>
                    </a:lnTo>
                    <a:close/>
                    <a:moveTo>
                      <a:pt x="7517" y="1578"/>
                    </a:moveTo>
                    <a:lnTo>
                      <a:pt x="7470" y="1624"/>
                    </a:lnTo>
                    <a:lnTo>
                      <a:pt x="7516" y="1672"/>
                    </a:lnTo>
                    <a:lnTo>
                      <a:pt x="7564" y="1626"/>
                    </a:lnTo>
                    <a:lnTo>
                      <a:pt x="7517" y="1578"/>
                    </a:lnTo>
                    <a:close/>
                    <a:moveTo>
                      <a:pt x="7326" y="1764"/>
                    </a:moveTo>
                    <a:lnTo>
                      <a:pt x="6943" y="2135"/>
                    </a:lnTo>
                    <a:lnTo>
                      <a:pt x="6989" y="2183"/>
                    </a:lnTo>
                    <a:lnTo>
                      <a:pt x="7372" y="1812"/>
                    </a:lnTo>
                    <a:lnTo>
                      <a:pt x="7326" y="1764"/>
                    </a:lnTo>
                    <a:close/>
                    <a:moveTo>
                      <a:pt x="6799" y="2274"/>
                    </a:moveTo>
                    <a:lnTo>
                      <a:pt x="6752" y="2320"/>
                    </a:lnTo>
                    <a:lnTo>
                      <a:pt x="6798" y="2368"/>
                    </a:lnTo>
                    <a:lnTo>
                      <a:pt x="6846" y="2322"/>
                    </a:lnTo>
                    <a:lnTo>
                      <a:pt x="6799" y="2274"/>
                    </a:lnTo>
                    <a:close/>
                    <a:moveTo>
                      <a:pt x="6608" y="2460"/>
                    </a:moveTo>
                    <a:lnTo>
                      <a:pt x="6560" y="2506"/>
                    </a:lnTo>
                    <a:lnTo>
                      <a:pt x="6606" y="2554"/>
                    </a:lnTo>
                    <a:lnTo>
                      <a:pt x="6654" y="2508"/>
                    </a:lnTo>
                    <a:lnTo>
                      <a:pt x="6608" y="2460"/>
                    </a:lnTo>
                    <a:close/>
                    <a:moveTo>
                      <a:pt x="6416" y="2645"/>
                    </a:moveTo>
                    <a:lnTo>
                      <a:pt x="6034" y="3017"/>
                    </a:lnTo>
                    <a:lnTo>
                      <a:pt x="6080" y="3064"/>
                    </a:lnTo>
                    <a:lnTo>
                      <a:pt x="6463" y="2693"/>
                    </a:lnTo>
                    <a:lnTo>
                      <a:pt x="6416" y="2645"/>
                    </a:lnTo>
                    <a:close/>
                    <a:moveTo>
                      <a:pt x="5890" y="3156"/>
                    </a:moveTo>
                    <a:lnTo>
                      <a:pt x="5842" y="3202"/>
                    </a:lnTo>
                    <a:lnTo>
                      <a:pt x="5888" y="3250"/>
                    </a:lnTo>
                    <a:lnTo>
                      <a:pt x="5936" y="3204"/>
                    </a:lnTo>
                    <a:lnTo>
                      <a:pt x="5890" y="3156"/>
                    </a:lnTo>
                    <a:close/>
                    <a:moveTo>
                      <a:pt x="5698" y="3341"/>
                    </a:moveTo>
                    <a:lnTo>
                      <a:pt x="5651" y="3388"/>
                    </a:lnTo>
                    <a:lnTo>
                      <a:pt x="5697" y="3436"/>
                    </a:lnTo>
                    <a:lnTo>
                      <a:pt x="5745" y="3389"/>
                    </a:lnTo>
                    <a:lnTo>
                      <a:pt x="5698" y="3341"/>
                    </a:lnTo>
                    <a:close/>
                    <a:moveTo>
                      <a:pt x="5507" y="3527"/>
                    </a:moveTo>
                    <a:lnTo>
                      <a:pt x="5124" y="3898"/>
                    </a:lnTo>
                    <a:lnTo>
                      <a:pt x="5170" y="3946"/>
                    </a:lnTo>
                    <a:lnTo>
                      <a:pt x="5553" y="3575"/>
                    </a:lnTo>
                    <a:lnTo>
                      <a:pt x="5507" y="3527"/>
                    </a:lnTo>
                    <a:close/>
                    <a:moveTo>
                      <a:pt x="4980" y="4037"/>
                    </a:moveTo>
                    <a:lnTo>
                      <a:pt x="4933" y="4084"/>
                    </a:lnTo>
                    <a:lnTo>
                      <a:pt x="4979" y="4132"/>
                    </a:lnTo>
                    <a:lnTo>
                      <a:pt x="5027" y="4085"/>
                    </a:lnTo>
                    <a:lnTo>
                      <a:pt x="4980" y="4037"/>
                    </a:lnTo>
                    <a:close/>
                    <a:moveTo>
                      <a:pt x="4789" y="4223"/>
                    </a:moveTo>
                    <a:lnTo>
                      <a:pt x="4741" y="4269"/>
                    </a:lnTo>
                    <a:lnTo>
                      <a:pt x="4788" y="4317"/>
                    </a:lnTo>
                    <a:lnTo>
                      <a:pt x="4835" y="4271"/>
                    </a:lnTo>
                    <a:lnTo>
                      <a:pt x="4789" y="4223"/>
                    </a:lnTo>
                    <a:close/>
                    <a:moveTo>
                      <a:pt x="4598" y="4409"/>
                    </a:moveTo>
                    <a:lnTo>
                      <a:pt x="4215" y="4780"/>
                    </a:lnTo>
                    <a:lnTo>
                      <a:pt x="4261" y="4828"/>
                    </a:lnTo>
                    <a:lnTo>
                      <a:pt x="4644" y="4456"/>
                    </a:lnTo>
                    <a:lnTo>
                      <a:pt x="4598" y="4409"/>
                    </a:lnTo>
                    <a:close/>
                    <a:moveTo>
                      <a:pt x="4071" y="4919"/>
                    </a:moveTo>
                    <a:lnTo>
                      <a:pt x="4023" y="4965"/>
                    </a:lnTo>
                    <a:lnTo>
                      <a:pt x="4070" y="5013"/>
                    </a:lnTo>
                    <a:lnTo>
                      <a:pt x="4117" y="4967"/>
                    </a:lnTo>
                    <a:lnTo>
                      <a:pt x="4071" y="4919"/>
                    </a:lnTo>
                    <a:close/>
                    <a:moveTo>
                      <a:pt x="3880" y="5105"/>
                    </a:moveTo>
                    <a:lnTo>
                      <a:pt x="3832" y="5151"/>
                    </a:lnTo>
                    <a:lnTo>
                      <a:pt x="3878" y="5199"/>
                    </a:lnTo>
                    <a:lnTo>
                      <a:pt x="3926" y="5152"/>
                    </a:lnTo>
                    <a:lnTo>
                      <a:pt x="3880" y="5105"/>
                    </a:lnTo>
                    <a:close/>
                    <a:moveTo>
                      <a:pt x="3688" y="5290"/>
                    </a:moveTo>
                    <a:lnTo>
                      <a:pt x="3305" y="5661"/>
                    </a:lnTo>
                    <a:lnTo>
                      <a:pt x="3352" y="5709"/>
                    </a:lnTo>
                    <a:lnTo>
                      <a:pt x="3734" y="5338"/>
                    </a:lnTo>
                    <a:lnTo>
                      <a:pt x="3688" y="5290"/>
                    </a:lnTo>
                    <a:close/>
                    <a:moveTo>
                      <a:pt x="3162" y="5801"/>
                    </a:moveTo>
                    <a:lnTo>
                      <a:pt x="3114" y="5847"/>
                    </a:lnTo>
                    <a:lnTo>
                      <a:pt x="3160" y="5895"/>
                    </a:lnTo>
                    <a:lnTo>
                      <a:pt x="3208" y="5849"/>
                    </a:lnTo>
                    <a:lnTo>
                      <a:pt x="3162" y="5801"/>
                    </a:lnTo>
                    <a:close/>
                    <a:moveTo>
                      <a:pt x="2970" y="5986"/>
                    </a:moveTo>
                    <a:lnTo>
                      <a:pt x="2922" y="6033"/>
                    </a:lnTo>
                    <a:lnTo>
                      <a:pt x="2969" y="6081"/>
                    </a:lnTo>
                    <a:lnTo>
                      <a:pt x="3016" y="6034"/>
                    </a:lnTo>
                    <a:lnTo>
                      <a:pt x="2970" y="5986"/>
                    </a:lnTo>
                    <a:close/>
                    <a:moveTo>
                      <a:pt x="2779" y="6172"/>
                    </a:moveTo>
                    <a:lnTo>
                      <a:pt x="2396" y="6543"/>
                    </a:lnTo>
                    <a:lnTo>
                      <a:pt x="2442" y="6591"/>
                    </a:lnTo>
                    <a:lnTo>
                      <a:pt x="2825" y="6220"/>
                    </a:lnTo>
                    <a:lnTo>
                      <a:pt x="2779" y="6172"/>
                    </a:lnTo>
                    <a:close/>
                    <a:moveTo>
                      <a:pt x="2252" y="6682"/>
                    </a:moveTo>
                    <a:lnTo>
                      <a:pt x="2204" y="6729"/>
                    </a:lnTo>
                    <a:lnTo>
                      <a:pt x="2251" y="6777"/>
                    </a:lnTo>
                    <a:lnTo>
                      <a:pt x="2298" y="6730"/>
                    </a:lnTo>
                    <a:lnTo>
                      <a:pt x="2252" y="6682"/>
                    </a:lnTo>
                    <a:close/>
                    <a:moveTo>
                      <a:pt x="2061" y="6868"/>
                    </a:moveTo>
                    <a:lnTo>
                      <a:pt x="2013" y="6914"/>
                    </a:lnTo>
                    <a:lnTo>
                      <a:pt x="2059" y="6962"/>
                    </a:lnTo>
                    <a:lnTo>
                      <a:pt x="2107" y="6916"/>
                    </a:lnTo>
                    <a:lnTo>
                      <a:pt x="2061" y="6868"/>
                    </a:lnTo>
                    <a:close/>
                    <a:moveTo>
                      <a:pt x="1869" y="7054"/>
                    </a:moveTo>
                    <a:lnTo>
                      <a:pt x="1486" y="7425"/>
                    </a:lnTo>
                    <a:lnTo>
                      <a:pt x="1533" y="7473"/>
                    </a:lnTo>
                    <a:lnTo>
                      <a:pt x="1915" y="7101"/>
                    </a:lnTo>
                    <a:lnTo>
                      <a:pt x="1869" y="7054"/>
                    </a:lnTo>
                    <a:close/>
                    <a:moveTo>
                      <a:pt x="1343" y="7564"/>
                    </a:moveTo>
                    <a:lnTo>
                      <a:pt x="1295" y="7610"/>
                    </a:lnTo>
                    <a:lnTo>
                      <a:pt x="1341" y="7658"/>
                    </a:lnTo>
                    <a:lnTo>
                      <a:pt x="1389" y="7612"/>
                    </a:lnTo>
                    <a:lnTo>
                      <a:pt x="1343" y="7564"/>
                    </a:lnTo>
                    <a:close/>
                    <a:moveTo>
                      <a:pt x="1151" y="7750"/>
                    </a:moveTo>
                    <a:lnTo>
                      <a:pt x="1103" y="7796"/>
                    </a:lnTo>
                    <a:lnTo>
                      <a:pt x="1150" y="7844"/>
                    </a:lnTo>
                    <a:lnTo>
                      <a:pt x="1197" y="7797"/>
                    </a:lnTo>
                    <a:lnTo>
                      <a:pt x="1151" y="7750"/>
                    </a:lnTo>
                    <a:close/>
                    <a:moveTo>
                      <a:pt x="960" y="7935"/>
                    </a:moveTo>
                    <a:lnTo>
                      <a:pt x="577" y="8306"/>
                    </a:lnTo>
                    <a:lnTo>
                      <a:pt x="623" y="8354"/>
                    </a:lnTo>
                    <a:lnTo>
                      <a:pt x="1006" y="7983"/>
                    </a:lnTo>
                    <a:lnTo>
                      <a:pt x="960" y="7935"/>
                    </a:lnTo>
                    <a:close/>
                    <a:moveTo>
                      <a:pt x="433" y="8446"/>
                    </a:moveTo>
                    <a:lnTo>
                      <a:pt x="385" y="8492"/>
                    </a:lnTo>
                    <a:lnTo>
                      <a:pt x="432" y="8540"/>
                    </a:lnTo>
                    <a:lnTo>
                      <a:pt x="479" y="8493"/>
                    </a:lnTo>
                    <a:lnTo>
                      <a:pt x="433" y="8446"/>
                    </a:lnTo>
                    <a:close/>
                    <a:moveTo>
                      <a:pt x="242" y="8631"/>
                    </a:moveTo>
                    <a:lnTo>
                      <a:pt x="194" y="8678"/>
                    </a:lnTo>
                    <a:lnTo>
                      <a:pt x="240" y="8725"/>
                    </a:lnTo>
                    <a:lnTo>
                      <a:pt x="288" y="8679"/>
                    </a:lnTo>
                    <a:lnTo>
                      <a:pt x="242" y="8631"/>
                    </a:lnTo>
                    <a:close/>
                    <a:moveTo>
                      <a:pt x="50" y="8817"/>
                    </a:moveTo>
                    <a:lnTo>
                      <a:pt x="24" y="8842"/>
                    </a:lnTo>
                    <a:lnTo>
                      <a:pt x="70" y="8890"/>
                    </a:lnTo>
                    <a:lnTo>
                      <a:pt x="97" y="8865"/>
                    </a:lnTo>
                    <a:lnTo>
                      <a:pt x="50" y="8817"/>
                    </a:lnTo>
                    <a:close/>
                    <a:moveTo>
                      <a:pt x="140" y="8411"/>
                    </a:moveTo>
                    <a:lnTo>
                      <a:pt x="0" y="8912"/>
                    </a:lnTo>
                    <a:lnTo>
                      <a:pt x="505" y="8787"/>
                    </a:lnTo>
                    <a:cubicBezTo>
                      <a:pt x="523" y="8783"/>
                      <a:pt x="534" y="8765"/>
                      <a:pt x="529" y="8747"/>
                    </a:cubicBezTo>
                    <a:cubicBezTo>
                      <a:pt x="525" y="8729"/>
                      <a:pt x="507" y="8718"/>
                      <a:pt x="489" y="8723"/>
                    </a:cubicBezTo>
                    <a:lnTo>
                      <a:pt x="39" y="8834"/>
                    </a:lnTo>
                    <a:lnTo>
                      <a:pt x="79" y="8875"/>
                    </a:lnTo>
                    <a:lnTo>
                      <a:pt x="204" y="8429"/>
                    </a:lnTo>
                    <a:cubicBezTo>
                      <a:pt x="209" y="8411"/>
                      <a:pt x="199" y="8393"/>
                      <a:pt x="181" y="8388"/>
                    </a:cubicBezTo>
                    <a:cubicBezTo>
                      <a:pt x="163" y="8383"/>
                      <a:pt x="145" y="8393"/>
                      <a:pt x="140" y="8411"/>
                    </a:cubicBezTo>
                    <a:close/>
                  </a:path>
                </a:pathLst>
              </a:custGeom>
              <a:solidFill>
                <a:srgbClr val="93CDDD"/>
              </a:solidFill>
              <a:ln w="0" cap="flat">
                <a:solidFill>
                  <a:srgbClr val="93CD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282" name="Picture 3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301" y="2708276"/>
                <a:ext cx="881063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3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301" y="2708276"/>
                <a:ext cx="881063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4" name="Rectangle 40"/>
              <p:cNvSpPr>
                <a:spLocks noChangeArrowheads="1"/>
              </p:cNvSpPr>
              <p:nvPr/>
            </p:nvSpPr>
            <p:spPr bwMode="auto">
              <a:xfrm>
                <a:off x="3873501" y="2859089"/>
                <a:ext cx="325438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ITU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285" name="Picture 4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3076" y="2708276"/>
                <a:ext cx="835025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4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3076" y="2708276"/>
                <a:ext cx="835025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7" name="Rectangle 43"/>
              <p:cNvSpPr>
                <a:spLocks noChangeArrowheads="1"/>
              </p:cNvSpPr>
              <p:nvPr/>
            </p:nvSpPr>
            <p:spPr bwMode="auto">
              <a:xfrm>
                <a:off x="5868988" y="2859089"/>
                <a:ext cx="30480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IEC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288" name="Picture 4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701" y="2708276"/>
                <a:ext cx="815975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4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701" y="2708276"/>
                <a:ext cx="815975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0" name="Rectangle 46"/>
              <p:cNvSpPr>
                <a:spLocks noChangeArrowheads="1"/>
              </p:cNvSpPr>
              <p:nvPr/>
            </p:nvSpPr>
            <p:spPr bwMode="auto">
              <a:xfrm>
                <a:off x="4883151" y="2859089"/>
                <a:ext cx="327025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ISO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291" name="Picture 4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938" y="4387851"/>
                <a:ext cx="746125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4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938" y="4387851"/>
                <a:ext cx="746125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3" name="Rectangle 49"/>
              <p:cNvSpPr>
                <a:spLocks noChangeArrowheads="1"/>
              </p:cNvSpPr>
              <p:nvPr/>
            </p:nvSpPr>
            <p:spPr bwMode="auto">
              <a:xfrm>
                <a:off x="3563938" y="4611689"/>
                <a:ext cx="344488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TTC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294" name="Picture 5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3501" y="4848226"/>
                <a:ext cx="7493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5" name="Picture 51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3501" y="4848226"/>
                <a:ext cx="7493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Rectangle 52"/>
              <p:cNvSpPr>
                <a:spLocks noChangeArrowheads="1"/>
              </p:cNvSpPr>
              <p:nvPr/>
            </p:nvSpPr>
            <p:spPr bwMode="auto">
              <a:xfrm>
                <a:off x="4127501" y="5072064"/>
                <a:ext cx="357188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TTA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297" name="Picture 5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726" y="4856164"/>
                <a:ext cx="7493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" name="Picture 5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726" y="4856164"/>
                <a:ext cx="7493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9" name="Rectangle 55"/>
              <p:cNvSpPr>
                <a:spLocks noChangeArrowheads="1"/>
              </p:cNvSpPr>
              <p:nvPr/>
            </p:nvSpPr>
            <p:spPr bwMode="auto">
              <a:xfrm>
                <a:off x="4926013" y="5081589"/>
                <a:ext cx="31750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TIA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300" name="Picture 5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988" y="4389439"/>
                <a:ext cx="7493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1" name="Picture 57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988" y="4389439"/>
                <a:ext cx="7493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2" name="Rectangle 58"/>
              <p:cNvSpPr>
                <a:spLocks noChangeArrowheads="1"/>
              </p:cNvSpPr>
              <p:nvPr/>
            </p:nvSpPr>
            <p:spPr bwMode="auto">
              <a:xfrm>
                <a:off x="5472113" y="4616451"/>
                <a:ext cx="40005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ATIS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303" name="Picture 59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4676" y="5503864"/>
                <a:ext cx="747713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4" name="Picture 60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4676" y="5503864"/>
                <a:ext cx="747713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5" name="Rectangle 61"/>
              <p:cNvSpPr>
                <a:spLocks noChangeArrowheads="1"/>
              </p:cNvSpPr>
              <p:nvPr/>
            </p:nvSpPr>
            <p:spPr bwMode="auto">
              <a:xfrm>
                <a:off x="3351213" y="5730876"/>
                <a:ext cx="37782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IEEE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306" name="Picture 6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1751" y="5511801"/>
                <a:ext cx="747713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6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1751" y="5511801"/>
                <a:ext cx="747713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" name="Rectangle 64"/>
              <p:cNvSpPr>
                <a:spLocks noChangeArrowheads="1"/>
              </p:cNvSpPr>
              <p:nvPr/>
            </p:nvSpPr>
            <p:spPr bwMode="auto">
              <a:xfrm>
                <a:off x="4079876" y="5738814"/>
                <a:ext cx="3730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IETF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309" name="Picture 65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9301" y="5511801"/>
                <a:ext cx="750888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" name="Picture 66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9301" y="5511801"/>
                <a:ext cx="750888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1" name="Rectangle 67"/>
              <p:cNvSpPr>
                <a:spLocks noChangeArrowheads="1"/>
              </p:cNvSpPr>
              <p:nvPr/>
            </p:nvSpPr>
            <p:spPr bwMode="auto">
              <a:xfrm>
                <a:off x="4764088" y="5738814"/>
                <a:ext cx="45085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OMA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312" name="Picture 68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1138" y="5513389"/>
                <a:ext cx="7493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" name="Picture 69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1138" y="5513389"/>
                <a:ext cx="7493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4" name="Rectangle 70"/>
              <p:cNvSpPr>
                <a:spLocks noChangeArrowheads="1"/>
              </p:cNvSpPr>
              <p:nvPr/>
            </p:nvSpPr>
            <p:spPr bwMode="auto">
              <a:xfrm>
                <a:off x="5537201" y="5740401"/>
                <a:ext cx="2460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… …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315" name="Picture 71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1763" y="3703639"/>
                <a:ext cx="747713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" name="Picture 72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1763" y="3703639"/>
                <a:ext cx="747713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" name="Rectangle 73"/>
              <p:cNvSpPr>
                <a:spLocks noChangeArrowheads="1"/>
              </p:cNvSpPr>
              <p:nvPr/>
            </p:nvSpPr>
            <p:spPr bwMode="auto">
              <a:xfrm>
                <a:off x="5418138" y="3941764"/>
                <a:ext cx="300038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TSDSI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318" name="Picture 74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8101" y="3259139"/>
                <a:ext cx="747713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9" name="Picture 77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9776" y="3709989"/>
                <a:ext cx="747713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0" name="Picture 78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9776" y="3709989"/>
                <a:ext cx="747713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1" name="Rectangle 79"/>
              <p:cNvSpPr>
                <a:spLocks noChangeArrowheads="1"/>
              </p:cNvSpPr>
              <p:nvPr/>
            </p:nvSpPr>
            <p:spPr bwMode="auto">
              <a:xfrm>
                <a:off x="3497263" y="3937001"/>
                <a:ext cx="4238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ARIB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22" name="Rectangle 80"/>
              <p:cNvSpPr>
                <a:spLocks noChangeArrowheads="1"/>
              </p:cNvSpPr>
              <p:nvPr/>
            </p:nvSpPr>
            <p:spPr bwMode="auto">
              <a:xfrm>
                <a:off x="6327776" y="5319714"/>
                <a:ext cx="712788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oneM2M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23" name="Freeform 81"/>
              <p:cNvSpPr>
                <a:spLocks/>
              </p:cNvSpPr>
              <p:nvPr/>
            </p:nvSpPr>
            <p:spPr bwMode="auto">
              <a:xfrm>
                <a:off x="2976563" y="2652714"/>
                <a:ext cx="4270375" cy="3821113"/>
              </a:xfrm>
              <a:custGeom>
                <a:avLst/>
                <a:gdLst>
                  <a:gd name="T0" fmla="*/ 0 w 16360"/>
                  <a:gd name="T1" fmla="*/ 2677 h 16064"/>
                  <a:gd name="T2" fmla="*/ 2678 w 16360"/>
                  <a:gd name="T3" fmla="*/ 0 h 16064"/>
                  <a:gd name="T4" fmla="*/ 13683 w 16360"/>
                  <a:gd name="T5" fmla="*/ 0 h 16064"/>
                  <a:gd name="T6" fmla="*/ 16360 w 16360"/>
                  <a:gd name="T7" fmla="*/ 2677 h 16064"/>
                  <a:gd name="T8" fmla="*/ 16360 w 16360"/>
                  <a:gd name="T9" fmla="*/ 13387 h 16064"/>
                  <a:gd name="T10" fmla="*/ 13683 w 16360"/>
                  <a:gd name="T11" fmla="*/ 16064 h 16064"/>
                  <a:gd name="T12" fmla="*/ 2678 w 16360"/>
                  <a:gd name="T13" fmla="*/ 16064 h 16064"/>
                  <a:gd name="T14" fmla="*/ 0 w 16360"/>
                  <a:gd name="T15" fmla="*/ 13387 h 16064"/>
                  <a:gd name="T16" fmla="*/ 0 w 16360"/>
                  <a:gd name="T17" fmla="*/ 2677 h 16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60" h="16064">
                    <a:moveTo>
                      <a:pt x="0" y="2677"/>
                    </a:moveTo>
                    <a:cubicBezTo>
                      <a:pt x="0" y="1198"/>
                      <a:pt x="1199" y="0"/>
                      <a:pt x="2678" y="0"/>
                    </a:cubicBezTo>
                    <a:lnTo>
                      <a:pt x="13683" y="0"/>
                    </a:lnTo>
                    <a:cubicBezTo>
                      <a:pt x="15162" y="0"/>
                      <a:pt x="16360" y="1198"/>
                      <a:pt x="16360" y="2677"/>
                    </a:cubicBezTo>
                    <a:lnTo>
                      <a:pt x="16360" y="13387"/>
                    </a:lnTo>
                    <a:cubicBezTo>
                      <a:pt x="16360" y="14866"/>
                      <a:pt x="15162" y="16064"/>
                      <a:pt x="13683" y="16064"/>
                    </a:cubicBezTo>
                    <a:lnTo>
                      <a:pt x="2678" y="16064"/>
                    </a:lnTo>
                    <a:cubicBezTo>
                      <a:pt x="1199" y="16064"/>
                      <a:pt x="0" y="14866"/>
                      <a:pt x="0" y="13387"/>
                    </a:cubicBezTo>
                    <a:lnTo>
                      <a:pt x="0" y="2677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324" name="Picture 82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8963" y="4600576"/>
                <a:ext cx="1042988" cy="90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5" name="Picture 83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8963" y="4600576"/>
                <a:ext cx="1042988" cy="90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6" name="Rectangle 84"/>
              <p:cNvSpPr>
                <a:spLocks noChangeArrowheads="1"/>
              </p:cNvSpPr>
              <p:nvPr/>
            </p:nvSpPr>
            <p:spPr bwMode="auto">
              <a:xfrm>
                <a:off x="2266951" y="4951414"/>
                <a:ext cx="325438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CJK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327" name="Picture 85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5801" y="3536951"/>
                <a:ext cx="933450" cy="82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" name="Picture 86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5801" y="3536951"/>
                <a:ext cx="933450" cy="822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9" name="Rectangle 87"/>
              <p:cNvSpPr>
                <a:spLocks noChangeArrowheads="1"/>
              </p:cNvSpPr>
              <p:nvPr/>
            </p:nvSpPr>
            <p:spPr bwMode="auto">
              <a:xfrm>
                <a:off x="2293938" y="3844926"/>
                <a:ext cx="36512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GSC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330" name="Picture 88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2351" y="3357564"/>
                <a:ext cx="911225" cy="688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1" name="Picture 89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2351" y="3357564"/>
                <a:ext cx="911225" cy="688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2" name="Rectangle 90"/>
              <p:cNvSpPr>
                <a:spLocks noChangeArrowheads="1"/>
              </p:cNvSpPr>
              <p:nvPr/>
            </p:nvSpPr>
            <p:spPr bwMode="auto">
              <a:xfrm>
                <a:off x="6384926" y="3597276"/>
                <a:ext cx="4572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3GPP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pic>
            <p:nvPicPr>
              <p:cNvPr id="333" name="Picture 94"/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2663" y="5045076"/>
                <a:ext cx="990600" cy="78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4" name="Picture 95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2663" y="5045076"/>
                <a:ext cx="990600" cy="78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5" name="Rectangle 96"/>
              <p:cNvSpPr>
                <a:spLocks noChangeArrowheads="1"/>
              </p:cNvSpPr>
              <p:nvPr/>
            </p:nvSpPr>
            <p:spPr bwMode="auto">
              <a:xfrm>
                <a:off x="6256338" y="5334001"/>
                <a:ext cx="7286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oneM2M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6" name="Rectangle 97"/>
              <p:cNvSpPr>
                <a:spLocks noChangeArrowheads="1"/>
              </p:cNvSpPr>
              <p:nvPr/>
            </p:nvSpPr>
            <p:spPr bwMode="auto">
              <a:xfrm>
                <a:off x="4178789" y="6299200"/>
                <a:ext cx="374761" cy="167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SDOs</a:t>
                </a:r>
                <a:endParaRPr kumimoji="0" lang="zh-CN" altLang="zh-CN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37" name="Picture 98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038" y="3271839"/>
                <a:ext cx="7493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" name="Picture 99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038" y="3271839"/>
                <a:ext cx="7493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9" name="Rectangle 100"/>
              <p:cNvSpPr>
                <a:spLocks noChangeArrowheads="1"/>
              </p:cNvSpPr>
              <p:nvPr/>
            </p:nvSpPr>
            <p:spPr bwMode="auto">
              <a:xfrm>
                <a:off x="4857751" y="3497264"/>
                <a:ext cx="37782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ETSI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40" name="Freeform 101"/>
              <p:cNvSpPr>
                <a:spLocks noEditPoints="1"/>
              </p:cNvSpPr>
              <p:nvPr/>
            </p:nvSpPr>
            <p:spPr bwMode="auto">
              <a:xfrm>
                <a:off x="1593258" y="3234908"/>
                <a:ext cx="5804996" cy="49865"/>
              </a:xfrm>
              <a:custGeom>
                <a:avLst/>
                <a:gdLst>
                  <a:gd name="T0" fmla="*/ 66 w 3633"/>
                  <a:gd name="T1" fmla="*/ 15 h 15"/>
                  <a:gd name="T2" fmla="*/ 115 w 3633"/>
                  <a:gd name="T3" fmla="*/ 0 h 15"/>
                  <a:gd name="T4" fmla="*/ 115 w 3633"/>
                  <a:gd name="T5" fmla="*/ 15 h 15"/>
                  <a:gd name="T6" fmla="*/ 296 w 3633"/>
                  <a:gd name="T7" fmla="*/ 0 h 15"/>
                  <a:gd name="T8" fmla="*/ 230 w 3633"/>
                  <a:gd name="T9" fmla="*/ 0 h 15"/>
                  <a:gd name="T10" fmla="*/ 411 w 3633"/>
                  <a:gd name="T11" fmla="*/ 15 h 15"/>
                  <a:gd name="T12" fmla="*/ 460 w 3633"/>
                  <a:gd name="T13" fmla="*/ 0 h 15"/>
                  <a:gd name="T14" fmla="*/ 460 w 3633"/>
                  <a:gd name="T15" fmla="*/ 15 h 15"/>
                  <a:gd name="T16" fmla="*/ 641 w 3633"/>
                  <a:gd name="T17" fmla="*/ 0 h 15"/>
                  <a:gd name="T18" fmla="*/ 575 w 3633"/>
                  <a:gd name="T19" fmla="*/ 0 h 15"/>
                  <a:gd name="T20" fmla="*/ 756 w 3633"/>
                  <a:gd name="T21" fmla="*/ 15 h 15"/>
                  <a:gd name="T22" fmla="*/ 806 w 3633"/>
                  <a:gd name="T23" fmla="*/ 0 h 15"/>
                  <a:gd name="T24" fmla="*/ 806 w 3633"/>
                  <a:gd name="T25" fmla="*/ 15 h 15"/>
                  <a:gd name="T26" fmla="*/ 986 w 3633"/>
                  <a:gd name="T27" fmla="*/ 0 h 15"/>
                  <a:gd name="T28" fmla="*/ 921 w 3633"/>
                  <a:gd name="T29" fmla="*/ 0 h 15"/>
                  <a:gd name="T30" fmla="*/ 1101 w 3633"/>
                  <a:gd name="T31" fmla="*/ 15 h 15"/>
                  <a:gd name="T32" fmla="*/ 1151 w 3633"/>
                  <a:gd name="T33" fmla="*/ 0 h 15"/>
                  <a:gd name="T34" fmla="*/ 1151 w 3633"/>
                  <a:gd name="T35" fmla="*/ 15 h 15"/>
                  <a:gd name="T36" fmla="*/ 1332 w 3633"/>
                  <a:gd name="T37" fmla="*/ 0 h 15"/>
                  <a:gd name="T38" fmla="*/ 1266 w 3633"/>
                  <a:gd name="T39" fmla="*/ 0 h 15"/>
                  <a:gd name="T40" fmla="*/ 1447 w 3633"/>
                  <a:gd name="T41" fmla="*/ 15 h 15"/>
                  <a:gd name="T42" fmla="*/ 1496 w 3633"/>
                  <a:gd name="T43" fmla="*/ 0 h 15"/>
                  <a:gd name="T44" fmla="*/ 1496 w 3633"/>
                  <a:gd name="T45" fmla="*/ 15 h 15"/>
                  <a:gd name="T46" fmla="*/ 1677 w 3633"/>
                  <a:gd name="T47" fmla="*/ 0 h 15"/>
                  <a:gd name="T48" fmla="*/ 1611 w 3633"/>
                  <a:gd name="T49" fmla="*/ 0 h 15"/>
                  <a:gd name="T50" fmla="*/ 1792 w 3633"/>
                  <a:gd name="T51" fmla="*/ 15 h 15"/>
                  <a:gd name="T52" fmla="*/ 1841 w 3633"/>
                  <a:gd name="T53" fmla="*/ 0 h 15"/>
                  <a:gd name="T54" fmla="*/ 1841 w 3633"/>
                  <a:gd name="T55" fmla="*/ 15 h 15"/>
                  <a:gd name="T56" fmla="*/ 2022 w 3633"/>
                  <a:gd name="T57" fmla="*/ 0 h 15"/>
                  <a:gd name="T58" fmla="*/ 1956 w 3633"/>
                  <a:gd name="T59" fmla="*/ 0 h 15"/>
                  <a:gd name="T60" fmla="*/ 2137 w 3633"/>
                  <a:gd name="T61" fmla="*/ 15 h 15"/>
                  <a:gd name="T62" fmla="*/ 2186 w 3633"/>
                  <a:gd name="T63" fmla="*/ 0 h 15"/>
                  <a:gd name="T64" fmla="*/ 2186 w 3633"/>
                  <a:gd name="T65" fmla="*/ 15 h 15"/>
                  <a:gd name="T66" fmla="*/ 2367 w 3633"/>
                  <a:gd name="T67" fmla="*/ 0 h 15"/>
                  <a:gd name="T68" fmla="*/ 2301 w 3633"/>
                  <a:gd name="T69" fmla="*/ 0 h 15"/>
                  <a:gd name="T70" fmla="*/ 2482 w 3633"/>
                  <a:gd name="T71" fmla="*/ 15 h 15"/>
                  <a:gd name="T72" fmla="*/ 2532 w 3633"/>
                  <a:gd name="T73" fmla="*/ 0 h 15"/>
                  <a:gd name="T74" fmla="*/ 2532 w 3633"/>
                  <a:gd name="T75" fmla="*/ 15 h 15"/>
                  <a:gd name="T76" fmla="*/ 2712 w 3633"/>
                  <a:gd name="T77" fmla="*/ 0 h 15"/>
                  <a:gd name="T78" fmla="*/ 2647 w 3633"/>
                  <a:gd name="T79" fmla="*/ 0 h 15"/>
                  <a:gd name="T80" fmla="*/ 2828 w 3633"/>
                  <a:gd name="T81" fmla="*/ 15 h 15"/>
                  <a:gd name="T82" fmla="*/ 2877 w 3633"/>
                  <a:gd name="T83" fmla="*/ 0 h 15"/>
                  <a:gd name="T84" fmla="*/ 2877 w 3633"/>
                  <a:gd name="T85" fmla="*/ 15 h 15"/>
                  <a:gd name="T86" fmla="*/ 3058 w 3633"/>
                  <a:gd name="T87" fmla="*/ 0 h 15"/>
                  <a:gd name="T88" fmla="*/ 2992 w 3633"/>
                  <a:gd name="T89" fmla="*/ 0 h 15"/>
                  <a:gd name="T90" fmla="*/ 3173 w 3633"/>
                  <a:gd name="T91" fmla="*/ 15 h 15"/>
                  <a:gd name="T92" fmla="*/ 3222 w 3633"/>
                  <a:gd name="T93" fmla="*/ 0 h 15"/>
                  <a:gd name="T94" fmla="*/ 3222 w 3633"/>
                  <a:gd name="T95" fmla="*/ 15 h 15"/>
                  <a:gd name="T96" fmla="*/ 3403 w 3633"/>
                  <a:gd name="T97" fmla="*/ 0 h 15"/>
                  <a:gd name="T98" fmla="*/ 3337 w 3633"/>
                  <a:gd name="T99" fmla="*/ 0 h 15"/>
                  <a:gd name="T100" fmla="*/ 3518 w 3633"/>
                  <a:gd name="T101" fmla="*/ 15 h 15"/>
                  <a:gd name="T102" fmla="*/ 3567 w 3633"/>
                  <a:gd name="T103" fmla="*/ 0 h 15"/>
                  <a:gd name="T104" fmla="*/ 3567 w 3633"/>
                  <a:gd name="T10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33" h="15">
                    <a:moveTo>
                      <a:pt x="0" y="0"/>
                    </a:moveTo>
                    <a:lnTo>
                      <a:pt x="66" y="0"/>
                    </a:lnTo>
                    <a:lnTo>
                      <a:pt x="6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  <a:moveTo>
                      <a:pt x="115" y="0"/>
                    </a:moveTo>
                    <a:lnTo>
                      <a:pt x="181" y="0"/>
                    </a:lnTo>
                    <a:lnTo>
                      <a:pt x="181" y="15"/>
                    </a:lnTo>
                    <a:lnTo>
                      <a:pt x="115" y="15"/>
                    </a:lnTo>
                    <a:lnTo>
                      <a:pt x="115" y="0"/>
                    </a:lnTo>
                    <a:close/>
                    <a:moveTo>
                      <a:pt x="230" y="0"/>
                    </a:moveTo>
                    <a:lnTo>
                      <a:pt x="296" y="0"/>
                    </a:lnTo>
                    <a:lnTo>
                      <a:pt x="296" y="15"/>
                    </a:lnTo>
                    <a:lnTo>
                      <a:pt x="230" y="15"/>
                    </a:lnTo>
                    <a:lnTo>
                      <a:pt x="230" y="0"/>
                    </a:lnTo>
                    <a:close/>
                    <a:moveTo>
                      <a:pt x="345" y="0"/>
                    </a:moveTo>
                    <a:lnTo>
                      <a:pt x="411" y="0"/>
                    </a:lnTo>
                    <a:lnTo>
                      <a:pt x="411" y="15"/>
                    </a:lnTo>
                    <a:lnTo>
                      <a:pt x="345" y="15"/>
                    </a:lnTo>
                    <a:lnTo>
                      <a:pt x="345" y="0"/>
                    </a:lnTo>
                    <a:close/>
                    <a:moveTo>
                      <a:pt x="460" y="0"/>
                    </a:moveTo>
                    <a:lnTo>
                      <a:pt x="526" y="0"/>
                    </a:lnTo>
                    <a:lnTo>
                      <a:pt x="526" y="15"/>
                    </a:lnTo>
                    <a:lnTo>
                      <a:pt x="460" y="15"/>
                    </a:lnTo>
                    <a:lnTo>
                      <a:pt x="460" y="0"/>
                    </a:lnTo>
                    <a:close/>
                    <a:moveTo>
                      <a:pt x="575" y="0"/>
                    </a:moveTo>
                    <a:lnTo>
                      <a:pt x="641" y="0"/>
                    </a:lnTo>
                    <a:lnTo>
                      <a:pt x="641" y="15"/>
                    </a:lnTo>
                    <a:lnTo>
                      <a:pt x="575" y="15"/>
                    </a:lnTo>
                    <a:lnTo>
                      <a:pt x="575" y="0"/>
                    </a:lnTo>
                    <a:close/>
                    <a:moveTo>
                      <a:pt x="690" y="0"/>
                    </a:moveTo>
                    <a:lnTo>
                      <a:pt x="756" y="0"/>
                    </a:lnTo>
                    <a:lnTo>
                      <a:pt x="756" y="15"/>
                    </a:lnTo>
                    <a:lnTo>
                      <a:pt x="690" y="15"/>
                    </a:lnTo>
                    <a:lnTo>
                      <a:pt x="690" y="0"/>
                    </a:lnTo>
                    <a:close/>
                    <a:moveTo>
                      <a:pt x="806" y="0"/>
                    </a:moveTo>
                    <a:lnTo>
                      <a:pt x="871" y="0"/>
                    </a:lnTo>
                    <a:lnTo>
                      <a:pt x="871" y="15"/>
                    </a:lnTo>
                    <a:lnTo>
                      <a:pt x="806" y="15"/>
                    </a:lnTo>
                    <a:lnTo>
                      <a:pt x="806" y="0"/>
                    </a:lnTo>
                    <a:close/>
                    <a:moveTo>
                      <a:pt x="921" y="0"/>
                    </a:moveTo>
                    <a:lnTo>
                      <a:pt x="986" y="0"/>
                    </a:lnTo>
                    <a:lnTo>
                      <a:pt x="986" y="15"/>
                    </a:lnTo>
                    <a:lnTo>
                      <a:pt x="921" y="15"/>
                    </a:lnTo>
                    <a:lnTo>
                      <a:pt x="921" y="0"/>
                    </a:lnTo>
                    <a:close/>
                    <a:moveTo>
                      <a:pt x="1036" y="0"/>
                    </a:moveTo>
                    <a:lnTo>
                      <a:pt x="1101" y="0"/>
                    </a:lnTo>
                    <a:lnTo>
                      <a:pt x="1101" y="15"/>
                    </a:lnTo>
                    <a:lnTo>
                      <a:pt x="1036" y="15"/>
                    </a:lnTo>
                    <a:lnTo>
                      <a:pt x="1036" y="0"/>
                    </a:lnTo>
                    <a:close/>
                    <a:moveTo>
                      <a:pt x="1151" y="0"/>
                    </a:moveTo>
                    <a:lnTo>
                      <a:pt x="1217" y="0"/>
                    </a:lnTo>
                    <a:lnTo>
                      <a:pt x="1217" y="15"/>
                    </a:lnTo>
                    <a:lnTo>
                      <a:pt x="1151" y="15"/>
                    </a:lnTo>
                    <a:lnTo>
                      <a:pt x="1151" y="0"/>
                    </a:lnTo>
                    <a:close/>
                    <a:moveTo>
                      <a:pt x="1266" y="0"/>
                    </a:moveTo>
                    <a:lnTo>
                      <a:pt x="1332" y="0"/>
                    </a:lnTo>
                    <a:lnTo>
                      <a:pt x="1332" y="15"/>
                    </a:lnTo>
                    <a:lnTo>
                      <a:pt x="1266" y="15"/>
                    </a:lnTo>
                    <a:lnTo>
                      <a:pt x="1266" y="0"/>
                    </a:lnTo>
                    <a:close/>
                    <a:moveTo>
                      <a:pt x="1381" y="0"/>
                    </a:moveTo>
                    <a:lnTo>
                      <a:pt x="1447" y="0"/>
                    </a:lnTo>
                    <a:lnTo>
                      <a:pt x="1447" y="15"/>
                    </a:lnTo>
                    <a:lnTo>
                      <a:pt x="1381" y="15"/>
                    </a:lnTo>
                    <a:lnTo>
                      <a:pt x="1381" y="0"/>
                    </a:lnTo>
                    <a:close/>
                    <a:moveTo>
                      <a:pt x="1496" y="0"/>
                    </a:moveTo>
                    <a:lnTo>
                      <a:pt x="1562" y="0"/>
                    </a:lnTo>
                    <a:lnTo>
                      <a:pt x="1562" y="15"/>
                    </a:lnTo>
                    <a:lnTo>
                      <a:pt x="1496" y="15"/>
                    </a:lnTo>
                    <a:lnTo>
                      <a:pt x="1496" y="0"/>
                    </a:lnTo>
                    <a:close/>
                    <a:moveTo>
                      <a:pt x="1611" y="0"/>
                    </a:moveTo>
                    <a:lnTo>
                      <a:pt x="1677" y="0"/>
                    </a:lnTo>
                    <a:lnTo>
                      <a:pt x="1677" y="15"/>
                    </a:lnTo>
                    <a:lnTo>
                      <a:pt x="1611" y="15"/>
                    </a:lnTo>
                    <a:lnTo>
                      <a:pt x="1611" y="0"/>
                    </a:lnTo>
                    <a:close/>
                    <a:moveTo>
                      <a:pt x="1726" y="0"/>
                    </a:moveTo>
                    <a:lnTo>
                      <a:pt x="1792" y="0"/>
                    </a:lnTo>
                    <a:lnTo>
                      <a:pt x="1792" y="15"/>
                    </a:lnTo>
                    <a:lnTo>
                      <a:pt x="1726" y="15"/>
                    </a:lnTo>
                    <a:lnTo>
                      <a:pt x="1726" y="0"/>
                    </a:lnTo>
                    <a:close/>
                    <a:moveTo>
                      <a:pt x="1841" y="0"/>
                    </a:moveTo>
                    <a:lnTo>
                      <a:pt x="1907" y="0"/>
                    </a:lnTo>
                    <a:lnTo>
                      <a:pt x="1907" y="15"/>
                    </a:lnTo>
                    <a:lnTo>
                      <a:pt x="1841" y="15"/>
                    </a:lnTo>
                    <a:lnTo>
                      <a:pt x="1841" y="0"/>
                    </a:lnTo>
                    <a:close/>
                    <a:moveTo>
                      <a:pt x="1956" y="0"/>
                    </a:moveTo>
                    <a:lnTo>
                      <a:pt x="2022" y="0"/>
                    </a:lnTo>
                    <a:lnTo>
                      <a:pt x="2022" y="15"/>
                    </a:lnTo>
                    <a:lnTo>
                      <a:pt x="1956" y="15"/>
                    </a:lnTo>
                    <a:lnTo>
                      <a:pt x="1956" y="0"/>
                    </a:lnTo>
                    <a:close/>
                    <a:moveTo>
                      <a:pt x="2071" y="0"/>
                    </a:moveTo>
                    <a:lnTo>
                      <a:pt x="2137" y="0"/>
                    </a:lnTo>
                    <a:lnTo>
                      <a:pt x="2137" y="15"/>
                    </a:lnTo>
                    <a:lnTo>
                      <a:pt x="2071" y="15"/>
                    </a:lnTo>
                    <a:lnTo>
                      <a:pt x="2071" y="0"/>
                    </a:lnTo>
                    <a:close/>
                    <a:moveTo>
                      <a:pt x="2186" y="0"/>
                    </a:moveTo>
                    <a:lnTo>
                      <a:pt x="2252" y="0"/>
                    </a:lnTo>
                    <a:lnTo>
                      <a:pt x="2252" y="15"/>
                    </a:lnTo>
                    <a:lnTo>
                      <a:pt x="2186" y="15"/>
                    </a:lnTo>
                    <a:lnTo>
                      <a:pt x="2186" y="0"/>
                    </a:lnTo>
                    <a:close/>
                    <a:moveTo>
                      <a:pt x="2301" y="0"/>
                    </a:moveTo>
                    <a:lnTo>
                      <a:pt x="2367" y="0"/>
                    </a:lnTo>
                    <a:lnTo>
                      <a:pt x="2367" y="15"/>
                    </a:lnTo>
                    <a:lnTo>
                      <a:pt x="2301" y="15"/>
                    </a:lnTo>
                    <a:lnTo>
                      <a:pt x="2301" y="0"/>
                    </a:lnTo>
                    <a:close/>
                    <a:moveTo>
                      <a:pt x="2417" y="0"/>
                    </a:moveTo>
                    <a:lnTo>
                      <a:pt x="2482" y="0"/>
                    </a:lnTo>
                    <a:lnTo>
                      <a:pt x="2482" y="15"/>
                    </a:lnTo>
                    <a:lnTo>
                      <a:pt x="2417" y="15"/>
                    </a:lnTo>
                    <a:lnTo>
                      <a:pt x="2417" y="0"/>
                    </a:lnTo>
                    <a:close/>
                    <a:moveTo>
                      <a:pt x="2532" y="0"/>
                    </a:moveTo>
                    <a:lnTo>
                      <a:pt x="2597" y="0"/>
                    </a:lnTo>
                    <a:lnTo>
                      <a:pt x="2597" y="15"/>
                    </a:lnTo>
                    <a:lnTo>
                      <a:pt x="2532" y="15"/>
                    </a:lnTo>
                    <a:lnTo>
                      <a:pt x="2532" y="0"/>
                    </a:lnTo>
                    <a:close/>
                    <a:moveTo>
                      <a:pt x="2647" y="0"/>
                    </a:moveTo>
                    <a:lnTo>
                      <a:pt x="2712" y="0"/>
                    </a:lnTo>
                    <a:lnTo>
                      <a:pt x="2712" y="15"/>
                    </a:lnTo>
                    <a:lnTo>
                      <a:pt x="2647" y="15"/>
                    </a:lnTo>
                    <a:lnTo>
                      <a:pt x="2647" y="0"/>
                    </a:lnTo>
                    <a:close/>
                    <a:moveTo>
                      <a:pt x="2762" y="0"/>
                    </a:moveTo>
                    <a:lnTo>
                      <a:pt x="2828" y="0"/>
                    </a:lnTo>
                    <a:lnTo>
                      <a:pt x="2828" y="15"/>
                    </a:lnTo>
                    <a:lnTo>
                      <a:pt x="2762" y="15"/>
                    </a:lnTo>
                    <a:lnTo>
                      <a:pt x="2762" y="0"/>
                    </a:lnTo>
                    <a:close/>
                    <a:moveTo>
                      <a:pt x="2877" y="0"/>
                    </a:moveTo>
                    <a:lnTo>
                      <a:pt x="2943" y="0"/>
                    </a:lnTo>
                    <a:lnTo>
                      <a:pt x="2943" y="15"/>
                    </a:lnTo>
                    <a:lnTo>
                      <a:pt x="2877" y="15"/>
                    </a:lnTo>
                    <a:lnTo>
                      <a:pt x="2877" y="0"/>
                    </a:lnTo>
                    <a:close/>
                    <a:moveTo>
                      <a:pt x="2992" y="0"/>
                    </a:moveTo>
                    <a:lnTo>
                      <a:pt x="3058" y="0"/>
                    </a:lnTo>
                    <a:lnTo>
                      <a:pt x="3058" y="15"/>
                    </a:lnTo>
                    <a:lnTo>
                      <a:pt x="2992" y="15"/>
                    </a:lnTo>
                    <a:lnTo>
                      <a:pt x="2992" y="0"/>
                    </a:lnTo>
                    <a:close/>
                    <a:moveTo>
                      <a:pt x="3107" y="0"/>
                    </a:moveTo>
                    <a:lnTo>
                      <a:pt x="3173" y="0"/>
                    </a:lnTo>
                    <a:lnTo>
                      <a:pt x="3173" y="15"/>
                    </a:lnTo>
                    <a:lnTo>
                      <a:pt x="3107" y="15"/>
                    </a:lnTo>
                    <a:lnTo>
                      <a:pt x="3107" y="0"/>
                    </a:lnTo>
                    <a:close/>
                    <a:moveTo>
                      <a:pt x="3222" y="0"/>
                    </a:moveTo>
                    <a:lnTo>
                      <a:pt x="3288" y="0"/>
                    </a:lnTo>
                    <a:lnTo>
                      <a:pt x="3288" y="15"/>
                    </a:lnTo>
                    <a:lnTo>
                      <a:pt x="3222" y="15"/>
                    </a:lnTo>
                    <a:lnTo>
                      <a:pt x="3222" y="0"/>
                    </a:lnTo>
                    <a:close/>
                    <a:moveTo>
                      <a:pt x="3337" y="0"/>
                    </a:moveTo>
                    <a:lnTo>
                      <a:pt x="3403" y="0"/>
                    </a:lnTo>
                    <a:lnTo>
                      <a:pt x="3403" y="15"/>
                    </a:lnTo>
                    <a:lnTo>
                      <a:pt x="3337" y="15"/>
                    </a:lnTo>
                    <a:lnTo>
                      <a:pt x="3337" y="0"/>
                    </a:lnTo>
                    <a:close/>
                    <a:moveTo>
                      <a:pt x="3452" y="0"/>
                    </a:moveTo>
                    <a:lnTo>
                      <a:pt x="3518" y="0"/>
                    </a:lnTo>
                    <a:lnTo>
                      <a:pt x="3518" y="15"/>
                    </a:lnTo>
                    <a:lnTo>
                      <a:pt x="3452" y="15"/>
                    </a:lnTo>
                    <a:lnTo>
                      <a:pt x="3452" y="0"/>
                    </a:lnTo>
                    <a:close/>
                    <a:moveTo>
                      <a:pt x="3567" y="0"/>
                    </a:moveTo>
                    <a:lnTo>
                      <a:pt x="3633" y="0"/>
                    </a:lnTo>
                    <a:lnTo>
                      <a:pt x="3633" y="15"/>
                    </a:lnTo>
                    <a:lnTo>
                      <a:pt x="3567" y="15"/>
                    </a:lnTo>
                    <a:lnTo>
                      <a:pt x="3567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Rectangle 102"/>
              <p:cNvSpPr>
                <a:spLocks noChangeArrowheads="1"/>
              </p:cNvSpPr>
              <p:nvPr/>
            </p:nvSpPr>
            <p:spPr bwMode="auto">
              <a:xfrm>
                <a:off x="1657351" y="5997576"/>
                <a:ext cx="1313934" cy="312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b="1" dirty="0">
                    <a:latin typeface="Calibri" panose="020F0502020204030204" pitchFamily="34" charset="0"/>
                    <a:ea typeface="宋体" pitchFamily="2" charset="-122"/>
                    <a:cs typeface="Calibri" panose="020F0502020204030204" pitchFamily="34" charset="0"/>
                  </a:rPr>
                  <a:t>Cooperation platform </a:t>
                </a:r>
                <a:endParaRPr lang="en-US" altLang="zh-CN" sz="1200" b="1" dirty="0" smtClean="0">
                  <a:latin typeface="Calibri" panose="020F0502020204030204" pitchFamily="34" charset="0"/>
                  <a:ea typeface="宋体" pitchFamily="2" charset="-122"/>
                  <a:cs typeface="Calibri" panose="020F0502020204030204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b="1" dirty="0" smtClean="0">
                    <a:latin typeface="Calibri" panose="020F0502020204030204" pitchFamily="34" charset="0"/>
                    <a:ea typeface="宋体" pitchFamily="2" charset="-122"/>
                    <a:cs typeface="Calibri" panose="020F0502020204030204" pitchFamily="34" charset="0"/>
                  </a:rPr>
                  <a:t>for </a:t>
                </a:r>
                <a:r>
                  <a:rPr lang="en-US" altLang="zh-CN" sz="1200" b="1" dirty="0">
                    <a:latin typeface="Calibri" panose="020F0502020204030204" pitchFamily="34" charset="0"/>
                    <a:ea typeface="宋体" pitchFamily="2" charset="-122"/>
                    <a:cs typeface="Calibri" panose="020F0502020204030204" pitchFamily="34" charset="0"/>
                  </a:rPr>
                  <a:t>standards</a:t>
                </a:r>
                <a:endParaRPr lang="zh-CN" altLang="zh-CN" sz="1200" b="1" dirty="0">
                  <a:latin typeface="Calibri" panose="020F0502020204030204" pitchFamily="34" charset="0"/>
                  <a:ea typeface="宋体" pitchFamily="2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342" name="Rectangle 103"/>
              <p:cNvSpPr>
                <a:spLocks noChangeArrowheads="1"/>
              </p:cNvSpPr>
              <p:nvPr/>
            </p:nvSpPr>
            <p:spPr bwMode="auto">
              <a:xfrm>
                <a:off x="1657351" y="2873044"/>
                <a:ext cx="1078528" cy="312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Inter-government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organizations</a:t>
                </a:r>
                <a:endParaRPr kumimoji="0" lang="zh-CN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3" name="Rectangle 104"/>
              <p:cNvSpPr>
                <a:spLocks noChangeArrowheads="1"/>
              </p:cNvSpPr>
              <p:nvPr/>
            </p:nvSpPr>
            <p:spPr bwMode="auto">
              <a:xfrm>
                <a:off x="1614557" y="3309939"/>
                <a:ext cx="1598115" cy="167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Industry organizations</a:t>
                </a:r>
                <a:endParaRPr kumimoji="0" lang="zh-CN" altLang="zh-CN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4" name="Freeform 105"/>
              <p:cNvSpPr>
                <a:spLocks/>
              </p:cNvSpPr>
              <p:nvPr/>
            </p:nvSpPr>
            <p:spPr bwMode="auto">
              <a:xfrm>
                <a:off x="6103938" y="3286126"/>
                <a:ext cx="925513" cy="2887663"/>
              </a:xfrm>
              <a:custGeom>
                <a:avLst/>
                <a:gdLst>
                  <a:gd name="T0" fmla="*/ 0 w 3543"/>
                  <a:gd name="T1" fmla="*/ 590 h 12138"/>
                  <a:gd name="T2" fmla="*/ 590 w 3543"/>
                  <a:gd name="T3" fmla="*/ 0 h 12138"/>
                  <a:gd name="T4" fmla="*/ 2952 w 3543"/>
                  <a:gd name="T5" fmla="*/ 0 h 12138"/>
                  <a:gd name="T6" fmla="*/ 3543 w 3543"/>
                  <a:gd name="T7" fmla="*/ 590 h 12138"/>
                  <a:gd name="T8" fmla="*/ 3543 w 3543"/>
                  <a:gd name="T9" fmla="*/ 11547 h 12138"/>
                  <a:gd name="T10" fmla="*/ 2952 w 3543"/>
                  <a:gd name="T11" fmla="*/ 12138 h 12138"/>
                  <a:gd name="T12" fmla="*/ 590 w 3543"/>
                  <a:gd name="T13" fmla="*/ 12138 h 12138"/>
                  <a:gd name="T14" fmla="*/ 0 w 3543"/>
                  <a:gd name="T15" fmla="*/ 11547 h 12138"/>
                  <a:gd name="T16" fmla="*/ 0 w 3543"/>
                  <a:gd name="T17" fmla="*/ 590 h 12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3" h="12138">
                    <a:moveTo>
                      <a:pt x="0" y="590"/>
                    </a:moveTo>
                    <a:cubicBezTo>
                      <a:pt x="0" y="264"/>
                      <a:pt x="264" y="0"/>
                      <a:pt x="590" y="0"/>
                    </a:cubicBezTo>
                    <a:lnTo>
                      <a:pt x="2952" y="0"/>
                    </a:lnTo>
                    <a:cubicBezTo>
                      <a:pt x="3278" y="0"/>
                      <a:pt x="3543" y="264"/>
                      <a:pt x="3543" y="590"/>
                    </a:cubicBezTo>
                    <a:lnTo>
                      <a:pt x="3543" y="11547"/>
                    </a:lnTo>
                    <a:cubicBezTo>
                      <a:pt x="3543" y="11873"/>
                      <a:pt x="3278" y="12138"/>
                      <a:pt x="2952" y="12138"/>
                    </a:cubicBezTo>
                    <a:lnTo>
                      <a:pt x="590" y="12138"/>
                    </a:lnTo>
                    <a:cubicBezTo>
                      <a:pt x="264" y="12138"/>
                      <a:pt x="0" y="11873"/>
                      <a:pt x="0" y="11547"/>
                    </a:cubicBezTo>
                    <a:lnTo>
                      <a:pt x="0" y="590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8064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Rectangle 106"/>
              <p:cNvSpPr>
                <a:spLocks noChangeArrowheads="1"/>
              </p:cNvSpPr>
              <p:nvPr/>
            </p:nvSpPr>
            <p:spPr bwMode="auto">
              <a:xfrm>
                <a:off x="6265863" y="5889626"/>
                <a:ext cx="172089" cy="156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1" i="0" u="none" strike="noStrike" cap="none" normalizeH="0" baseline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OP</a:t>
                </a:r>
                <a:endParaRPr kumimoji="0" lang="zh-CN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6" name="Freeform 107"/>
              <p:cNvSpPr>
                <a:spLocks/>
              </p:cNvSpPr>
              <p:nvPr/>
            </p:nvSpPr>
            <p:spPr bwMode="auto">
              <a:xfrm>
                <a:off x="3146426" y="5499101"/>
                <a:ext cx="2871788" cy="790575"/>
              </a:xfrm>
              <a:custGeom>
                <a:avLst/>
                <a:gdLst>
                  <a:gd name="T0" fmla="*/ 0 w 11003"/>
                  <a:gd name="T1" fmla="*/ 554 h 3324"/>
                  <a:gd name="T2" fmla="*/ 554 w 11003"/>
                  <a:gd name="T3" fmla="*/ 0 h 3324"/>
                  <a:gd name="T4" fmla="*/ 10449 w 11003"/>
                  <a:gd name="T5" fmla="*/ 0 h 3324"/>
                  <a:gd name="T6" fmla="*/ 11003 w 11003"/>
                  <a:gd name="T7" fmla="*/ 554 h 3324"/>
                  <a:gd name="T8" fmla="*/ 11003 w 11003"/>
                  <a:gd name="T9" fmla="*/ 2770 h 3324"/>
                  <a:gd name="T10" fmla="*/ 10449 w 11003"/>
                  <a:gd name="T11" fmla="*/ 3324 h 3324"/>
                  <a:gd name="T12" fmla="*/ 554 w 11003"/>
                  <a:gd name="T13" fmla="*/ 3324 h 3324"/>
                  <a:gd name="T14" fmla="*/ 0 w 11003"/>
                  <a:gd name="T15" fmla="*/ 2770 h 3324"/>
                  <a:gd name="T16" fmla="*/ 0 w 11003"/>
                  <a:gd name="T17" fmla="*/ 554 h 3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03" h="3324">
                    <a:moveTo>
                      <a:pt x="0" y="554"/>
                    </a:moveTo>
                    <a:cubicBezTo>
                      <a:pt x="0" y="248"/>
                      <a:pt x="248" y="0"/>
                      <a:pt x="554" y="0"/>
                    </a:cubicBezTo>
                    <a:lnTo>
                      <a:pt x="10449" y="0"/>
                    </a:lnTo>
                    <a:cubicBezTo>
                      <a:pt x="10755" y="0"/>
                      <a:pt x="11003" y="248"/>
                      <a:pt x="11003" y="554"/>
                    </a:cubicBezTo>
                    <a:lnTo>
                      <a:pt x="11003" y="2770"/>
                    </a:lnTo>
                    <a:cubicBezTo>
                      <a:pt x="11003" y="3076"/>
                      <a:pt x="10755" y="3324"/>
                      <a:pt x="10449" y="3324"/>
                    </a:cubicBezTo>
                    <a:lnTo>
                      <a:pt x="554" y="3324"/>
                    </a:lnTo>
                    <a:cubicBezTo>
                      <a:pt x="248" y="3324"/>
                      <a:pt x="0" y="3076"/>
                      <a:pt x="0" y="2770"/>
                    </a:cubicBezTo>
                    <a:lnTo>
                      <a:pt x="0" y="55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7964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Rectangle 108"/>
              <p:cNvSpPr>
                <a:spLocks noChangeArrowheads="1"/>
              </p:cNvSpPr>
              <p:nvPr/>
            </p:nvSpPr>
            <p:spPr bwMode="auto">
              <a:xfrm>
                <a:off x="3477114" y="6142039"/>
                <a:ext cx="2179640" cy="167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F7964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Specialized international SDOs</a:t>
                </a:r>
                <a:endParaRPr kumimoji="0" lang="zh-CN" altLang="zh-CN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48" name="Picture 109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5613" y="4083051"/>
                <a:ext cx="747713" cy="66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" name="Picture 110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5613" y="4083051"/>
                <a:ext cx="747713" cy="66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" name="Rectangle 111"/>
              <p:cNvSpPr>
                <a:spLocks noChangeArrowheads="1"/>
              </p:cNvSpPr>
              <p:nvPr/>
            </p:nvSpPr>
            <p:spPr bwMode="auto">
              <a:xfrm>
                <a:off x="4510088" y="4308476"/>
                <a:ext cx="2460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… …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cxnSp>
            <p:nvCxnSpPr>
              <p:cNvPr id="351" name="直接连接符 350"/>
              <p:cNvCxnSpPr/>
              <p:nvPr/>
            </p:nvCxnSpPr>
            <p:spPr>
              <a:xfrm flipV="1">
                <a:off x="5868988" y="3779839"/>
                <a:ext cx="304800" cy="65087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/>
              <p:cNvCxnSpPr/>
              <p:nvPr/>
            </p:nvCxnSpPr>
            <p:spPr>
              <a:xfrm>
                <a:off x="5868988" y="4206876"/>
                <a:ext cx="458788" cy="95091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接连接符 352"/>
              <p:cNvCxnSpPr/>
              <p:nvPr/>
            </p:nvCxnSpPr>
            <p:spPr>
              <a:xfrm>
                <a:off x="2707607" y="4230321"/>
                <a:ext cx="579984" cy="1355725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4" name="Picture 75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8101" y="3259139"/>
                <a:ext cx="747713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5" name="Rectangle 76"/>
              <p:cNvSpPr>
                <a:spLocks noChangeArrowheads="1"/>
              </p:cNvSpPr>
              <p:nvPr/>
            </p:nvSpPr>
            <p:spPr bwMode="auto">
              <a:xfrm>
                <a:off x="4054476" y="3482976"/>
                <a:ext cx="4492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1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CCSA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356" name="Rectangle 102"/>
            <p:cNvSpPr>
              <a:spLocks noChangeArrowheads="1"/>
            </p:cNvSpPr>
            <p:nvPr/>
          </p:nvSpPr>
          <p:spPr bwMode="auto">
            <a:xfrm>
              <a:off x="2385932" y="5825668"/>
              <a:ext cx="1719835" cy="39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1" dirty="0">
                  <a:solidFill>
                    <a:srgbClr val="000000"/>
                  </a:solidFill>
                  <a:latin typeface="Calibri" panose="020F0502020204030204" pitchFamily="34" charset="0"/>
                  <a:ea typeface="宋体" pitchFamily="2" charset="-122"/>
                  <a:cs typeface="Calibri" panose="020F0502020204030204" pitchFamily="34" charset="0"/>
                </a:rPr>
                <a:t>Cooperation platform </a:t>
              </a:r>
              <a:endParaRPr lang="en-US" altLang="zh-CN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endParaRPr>
            </a:p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宋体" pitchFamily="2" charset="-122"/>
                  <a:cs typeface="Calibri" panose="020F0502020204030204" pitchFamily="34" charset="0"/>
                </a:rPr>
                <a:t>for </a:t>
              </a:r>
              <a:r>
                <a:rPr lang="en-US" altLang="zh-CN" sz="1000" b="1" dirty="0">
                  <a:solidFill>
                    <a:srgbClr val="000000"/>
                  </a:solidFill>
                  <a:latin typeface="Calibri" panose="020F0502020204030204" pitchFamily="34" charset="0"/>
                  <a:ea typeface="宋体" pitchFamily="2" charset="-122"/>
                  <a:cs typeface="Calibri" panose="020F0502020204030204" pitchFamily="34" charset="0"/>
                </a:rPr>
                <a:t>standards</a:t>
              </a:r>
              <a:endParaRPr lang="zh-CN" altLang="zh-CN" sz="1000" b="1" dirty="0">
                <a:solidFill>
                  <a:srgbClr val="0000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357" name="Rectangle 103"/>
            <p:cNvSpPr>
              <a:spLocks noChangeArrowheads="1"/>
            </p:cNvSpPr>
            <p:nvPr/>
          </p:nvSpPr>
          <p:spPr bwMode="auto">
            <a:xfrm>
              <a:off x="2385932" y="2132856"/>
              <a:ext cx="1414965" cy="39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Inter-government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organizations</a:t>
              </a:r>
              <a:endParaRPr kumimoji="0" lang="zh-CN" altLang="zh-CN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85530" y="813930"/>
            <a:ext cx="756293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600" b="1" dirty="0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Robust Standardization </a:t>
            </a:r>
            <a:r>
              <a:rPr lang="en-US" altLang="zh-CN" sz="3600" b="1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rPr>
              <a:t>Ecosystem</a:t>
            </a:r>
            <a:endParaRPr lang="zh-CN" altLang="en-US" sz="3600" b="1" dirty="0">
              <a:solidFill>
                <a:srgbClr val="000000"/>
              </a:solidFill>
              <a:latin typeface="Calibri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914400" y="19472"/>
            <a:ext cx="8229600" cy="868362"/>
          </a:xfrm>
        </p:spPr>
        <p:txBody>
          <a:bodyPr/>
          <a:lstStyle/>
          <a:p>
            <a:pPr algn="ctr"/>
            <a:r>
              <a:rPr lang="en-US" altLang="zh-CN" sz="3600" b="1" kern="1200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Organizational</a:t>
            </a:r>
            <a:r>
              <a:rPr lang="en-US" altLang="zh-CN" sz="3200" dirty="0" smtClean="0">
                <a:solidFill>
                  <a:srgbClr val="4700B8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US" altLang="zh-CN" sz="3600" b="1" kern="1200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Structure</a:t>
            </a:r>
            <a:endParaRPr lang="zh-CN" altLang="en-US" sz="3600" b="1" kern="1200" dirty="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+mn-cs"/>
            </a:endParaRPr>
          </a:p>
        </p:txBody>
      </p:sp>
      <p:pic>
        <p:nvPicPr>
          <p:cNvPr id="2050" name="Picture 2" descr="F:\CCSA\组织结构图 - E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8" y="908720"/>
            <a:ext cx="7552404" cy="569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5383157"/>
              </p:ext>
            </p:extLst>
          </p:nvPr>
        </p:nvGraphicFramePr>
        <p:xfrm>
          <a:off x="275616" y="1567803"/>
          <a:ext cx="5710514" cy="489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476672"/>
            <a:ext cx="8229600" cy="86836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zh-CN" sz="3600" b="1" kern="1200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Main</a:t>
            </a:r>
            <a:r>
              <a:rPr lang="en-US" altLang="zh-CN" sz="3600" dirty="0" smtClean="0">
                <a:solidFill>
                  <a:srgbClr val="4700B8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US" altLang="zh-CN" sz="3600" b="1" kern="1200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Tasks</a:t>
            </a:r>
            <a:r>
              <a:rPr lang="en-US" altLang="zh-CN" sz="3600" dirty="0">
                <a:solidFill>
                  <a:srgbClr val="4700B8"/>
                </a:solidFill>
                <a:latin typeface="Calibri" pitchFamily="34" charset="0"/>
                <a:ea typeface="Microsoft YaHei" pitchFamily="34" charset="-122"/>
              </a:rPr>
              <a:t> </a:t>
            </a:r>
            <a:r>
              <a:rPr lang="en-US" altLang="zh-CN" sz="3600" b="1" kern="1200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in 2017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635252" y="2200939"/>
            <a:ext cx="3185220" cy="36257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20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2017, CCSA keeps formulating standards on key technical fields in the ICT industry such as 5G, and also cooperate with vertical industries and formulate standards on enabling technologies.</a:t>
            </a:r>
            <a:endParaRPr lang="zh-CN" altLang="en-US" sz="22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 186"/>
          <p:cNvSpPr/>
          <p:nvPr/>
        </p:nvSpPr>
        <p:spPr>
          <a:xfrm>
            <a:off x="1521996" y="1461998"/>
            <a:ext cx="6743224" cy="38392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208" y="404664"/>
            <a:ext cx="7577138" cy="99114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zh-CN" sz="3200" b="1" kern="1200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What are </a:t>
            </a:r>
            <a:r>
              <a:rPr lang="en-US" altLang="zh-CN" sz="3200" b="1" kern="1200" dirty="0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business </a:t>
            </a:r>
            <a:r>
              <a:rPr lang="en-US" altLang="zh-CN" sz="3200" b="1" kern="1200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priorities </a:t>
            </a:r>
            <a:r>
              <a:rPr lang="en-US" altLang="zh-CN" sz="3200" b="1" kern="1200" dirty="0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/>
            </a:r>
            <a:br>
              <a:rPr lang="en-US" altLang="zh-CN" sz="3200" b="1" kern="1200" dirty="0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</a:br>
            <a:r>
              <a:rPr lang="en-US" altLang="zh-CN" sz="3200" b="1" kern="1200" dirty="0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in </a:t>
            </a:r>
            <a:r>
              <a:rPr lang="en-US" altLang="zh-CN" sz="3200" b="1" kern="1200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vertical industries today &amp; tomorrow</a:t>
            </a:r>
            <a:r>
              <a:rPr lang="en-US" altLang="zh-CN" sz="3200" b="1" kern="1200" dirty="0" smtClean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+mn-cs"/>
              </a:rPr>
              <a:t>?</a:t>
            </a:r>
            <a:endParaRPr lang="en-US" altLang="zh-CN" sz="3200" b="1" kern="1200" dirty="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6</a:t>
            </a:fld>
            <a:endParaRPr lang="en-US" dirty="0"/>
          </a:p>
        </p:txBody>
      </p:sp>
      <p:sp>
        <p:nvSpPr>
          <p:cNvPr id="227" name=" 227"/>
          <p:cNvSpPr/>
          <p:nvPr/>
        </p:nvSpPr>
        <p:spPr>
          <a:xfrm rot="720000">
            <a:off x="1674954" y="5147705"/>
            <a:ext cx="3221139" cy="1565910"/>
          </a:xfrm>
          <a:prstGeom prst="wedgeEllipseCallout">
            <a:avLst>
              <a:gd name="adj1" fmla="val 5286"/>
              <a:gd name="adj2" fmla="val -58608"/>
            </a:avLst>
          </a:prstGeom>
          <a:solidFill>
            <a:srgbClr val="D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Net/Connections</a:t>
            </a:r>
            <a:endParaRPr lang="en-US" altLang="zh-CN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/Edge Computing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data/AI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63455" y="2074986"/>
            <a:ext cx="6127433" cy="2991485"/>
            <a:chOff x="-154" y="2633"/>
            <a:chExt cx="12866" cy="4711"/>
          </a:xfrm>
        </p:grpSpPr>
        <p:sp>
          <p:nvSpPr>
            <p:cNvPr id="5" name=" 186"/>
            <p:cNvSpPr/>
            <p:nvPr/>
          </p:nvSpPr>
          <p:spPr>
            <a:xfrm>
              <a:off x="-154" y="2989"/>
              <a:ext cx="4887" cy="2352"/>
            </a:xfrm>
            <a:prstGeom prst="ellipse">
              <a:avLst/>
            </a:prstGeom>
            <a:solidFill>
              <a:srgbClr val="39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Smart manufacturing</a:t>
              </a:r>
              <a:endParaRPr lang="en-US" altLang="zh-CN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Flexible manufacturing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Customization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 186"/>
            <p:cNvSpPr/>
            <p:nvPr/>
          </p:nvSpPr>
          <p:spPr>
            <a:xfrm>
              <a:off x="9396" y="4775"/>
              <a:ext cx="3316" cy="194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 err="1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IoT</a:t>
              </a:r>
              <a:r>
                <a:rPr lang="en-US" altLang="zh-CN" sz="18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/M2M</a:t>
              </a: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 186"/>
            <p:cNvSpPr/>
            <p:nvPr/>
          </p:nvSpPr>
          <p:spPr>
            <a:xfrm>
              <a:off x="4733" y="5341"/>
              <a:ext cx="4034" cy="2003"/>
            </a:xfrm>
            <a:prstGeom prst="ellipse">
              <a:avLst/>
            </a:prstGeom>
            <a:solidFill>
              <a:srgbClr val="6C0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Internet+ Energy/Agriculture</a:t>
              </a: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 186"/>
            <p:cNvSpPr/>
            <p:nvPr/>
          </p:nvSpPr>
          <p:spPr>
            <a:xfrm>
              <a:off x="8617" y="2633"/>
              <a:ext cx="3224" cy="183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Smart Home</a:t>
              </a:r>
              <a:endParaRPr lang="en-US" altLang="zh-CN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 186"/>
            <p:cNvSpPr/>
            <p:nvPr/>
          </p:nvSpPr>
          <p:spPr>
            <a:xfrm>
              <a:off x="7135" y="3938"/>
              <a:ext cx="4039" cy="1873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Smart Sustainable city</a:t>
              </a: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 186"/>
            <p:cNvSpPr/>
            <p:nvPr/>
          </p:nvSpPr>
          <p:spPr>
            <a:xfrm>
              <a:off x="3848" y="2989"/>
              <a:ext cx="4537" cy="2276"/>
            </a:xfrm>
            <a:prstGeom prst="ellipse">
              <a:avLst/>
            </a:prstGeom>
            <a:solidFill>
              <a:srgbClr val="3FA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Intelligent car</a:t>
              </a:r>
              <a:endParaRPr lang="zh-CN" altLang="en-US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Autonomous driving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ADAS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Auto electronics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993609" y="1628800"/>
            <a:ext cx="4482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X Business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？</a:t>
            </a:r>
          </a:p>
        </p:txBody>
      </p:sp>
      <p:sp>
        <p:nvSpPr>
          <p:cNvPr id="26" name=" 26"/>
          <p:cNvSpPr/>
          <p:nvPr/>
        </p:nvSpPr>
        <p:spPr>
          <a:xfrm>
            <a:off x="1835696" y="3750115"/>
            <a:ext cx="1449827" cy="920115"/>
          </a:xfrm>
          <a:prstGeom prst="ellipse">
            <a:avLst/>
          </a:prstGeom>
          <a:solidFill>
            <a:srgbClr val="EA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After-sales services</a:t>
            </a: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 26"/>
          <p:cNvSpPr/>
          <p:nvPr/>
        </p:nvSpPr>
        <p:spPr>
          <a:xfrm>
            <a:off x="3099337" y="4144158"/>
            <a:ext cx="1108710" cy="730542"/>
          </a:xfrm>
          <a:prstGeom prst="ellipse">
            <a:avLst/>
          </a:prstGeom>
          <a:solidFill>
            <a:srgbClr val="E8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Sales</a:t>
            </a: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 rot="840000">
            <a:off x="276898" y="4466367"/>
            <a:ext cx="1835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For ICT industry: </a:t>
            </a:r>
            <a:endParaRPr lang="zh-CN" altLang="en-US" b="1" dirty="0">
              <a:solidFill>
                <a:srgbClr val="000000"/>
              </a:solidFill>
            </a:endParaRPr>
          </a:p>
          <a:p>
            <a:r>
              <a:rPr lang="zh-CN" altLang="en-US" b="1" dirty="0">
                <a:solidFill>
                  <a:srgbClr val="000000"/>
                </a:solidFill>
              </a:rPr>
              <a:t>   </a:t>
            </a:r>
            <a:r>
              <a:rPr lang="en-US" altLang="zh-CN" b="1" dirty="0" smtClean="0">
                <a:solidFill>
                  <a:srgbClr val="000000"/>
                </a:solidFill>
              </a:rPr>
              <a:t>What opportunities?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 rot="20820000">
            <a:off x="7206875" y="4379028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For SDOs:</a:t>
            </a:r>
            <a:endParaRPr lang="zh-CN" altLang="en-US" b="1" dirty="0">
              <a:solidFill>
                <a:srgbClr val="000000"/>
              </a:solidFill>
            </a:endParaRPr>
          </a:p>
          <a:p>
            <a:r>
              <a:rPr lang="zh-CN" altLang="en-US" b="1" dirty="0">
                <a:solidFill>
                  <a:srgbClr val="000000"/>
                </a:solidFill>
              </a:rPr>
              <a:t>   </a:t>
            </a:r>
            <a:r>
              <a:rPr lang="en-US" altLang="zh-CN" b="1" dirty="0" smtClean="0">
                <a:solidFill>
                  <a:srgbClr val="000000"/>
                </a:solidFill>
              </a:rPr>
              <a:t>What to do?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30" name=" 227"/>
          <p:cNvSpPr/>
          <p:nvPr/>
        </p:nvSpPr>
        <p:spPr>
          <a:xfrm rot="21300000">
            <a:off x="5159154" y="5025884"/>
            <a:ext cx="3674725" cy="1794033"/>
          </a:xfrm>
          <a:prstGeom prst="wedgeEllipseCallout">
            <a:avLst>
              <a:gd name="adj1" fmla="val -12623"/>
              <a:gd name="adj2" fmla="val -6204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Cooperative </a:t>
            </a:r>
            <a:r>
              <a:rPr lang="en-US" altLang="zh-CN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Stds</a:t>
            </a:r>
            <a:endParaRPr lang="zh-CN" altLang="en-US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Harmonized </a:t>
            </a:r>
            <a:r>
              <a:rPr lang="en-US" altLang="zh-CN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Stds</a:t>
            </a:r>
            <a:endParaRPr lang="en-US" altLang="zh-CN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 </a:t>
            </a:r>
            <a:r>
              <a:rPr lang="en-US" altLang="zh-CN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Stds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Vertical industries</a:t>
            </a:r>
            <a:endParaRPr lang="zh-CN" altLang="en-US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something else more importent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387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988840"/>
            <a:ext cx="4066922" cy="32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内容占位符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6260741"/>
              </p:ext>
            </p:extLst>
          </p:nvPr>
        </p:nvGraphicFramePr>
        <p:xfrm>
          <a:off x="395536" y="1628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39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sa(改)">
  <a:themeElements>
    <a:clrScheme name="ccsa(改) 2">
      <a:dk1>
        <a:srgbClr val="000094"/>
      </a:dk1>
      <a:lt1>
        <a:srgbClr val="FFFFFF"/>
      </a:lt1>
      <a:dk2>
        <a:srgbClr val="0000CC"/>
      </a:dk2>
      <a:lt2>
        <a:srgbClr val="FFFFCC"/>
      </a:lt2>
      <a:accent1>
        <a:srgbClr val="3193FF"/>
      </a:accent1>
      <a:accent2>
        <a:srgbClr val="9900FF"/>
      </a:accent2>
      <a:accent3>
        <a:srgbClr val="AAAAE2"/>
      </a:accent3>
      <a:accent4>
        <a:srgbClr val="DADADA"/>
      </a:accent4>
      <a:accent5>
        <a:srgbClr val="ADC8FF"/>
      </a:accent5>
      <a:accent6>
        <a:srgbClr val="8A00E7"/>
      </a:accent6>
      <a:hlink>
        <a:srgbClr val="FF3399"/>
      </a:hlink>
      <a:folHlink>
        <a:srgbClr val="FFCC00"/>
      </a:folHlink>
    </a:clrScheme>
    <a:fontScheme name="ccsa(改)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csa(改)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sa(改)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sa(改)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a(改)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a(改)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a(改)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CCSA联络员08会议R</Template>
  <TotalTime>6657</TotalTime>
  <Words>415</Words>
  <Application>Microsoft Office PowerPoint</Application>
  <PresentationFormat>On-screen Show (4:3)</PresentationFormat>
  <Paragraphs>117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 Unicode MS</vt:lpstr>
      <vt:lpstr>Microsoft YaHei</vt:lpstr>
      <vt:lpstr>宋体</vt:lpstr>
      <vt:lpstr>Arial</vt:lpstr>
      <vt:lpstr>Calibri</vt:lpstr>
      <vt:lpstr>Dutch801 Rm BT</vt:lpstr>
      <vt:lpstr>华文行楷</vt:lpstr>
      <vt:lpstr>Tahoma</vt:lpstr>
      <vt:lpstr>Wingdings</vt:lpstr>
      <vt:lpstr>ccsa(改)</vt:lpstr>
      <vt:lpstr>Introduction to CCSA Standardization Activities</vt:lpstr>
      <vt:lpstr>Establishment and Membership</vt:lpstr>
      <vt:lpstr>PowerPoint Presentation</vt:lpstr>
      <vt:lpstr>Organizational Structure</vt:lpstr>
      <vt:lpstr>Main Tasks in 2017</vt:lpstr>
      <vt:lpstr>What are business priorities  in vertical industries today &amp; tomorrow?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标准研究计划项目 的进度管理</dc:title>
  <dc:creator>赵莹</dc:creator>
  <cp:lastModifiedBy>Nyan Win</cp:lastModifiedBy>
  <cp:revision>510</cp:revision>
  <cp:lastPrinted>2012-10-10T03:28:39Z</cp:lastPrinted>
  <dcterms:created xsi:type="dcterms:W3CDTF">2008-09-11T08:59:30Z</dcterms:created>
  <dcterms:modified xsi:type="dcterms:W3CDTF">2017-08-15T03:25:47Z</dcterms:modified>
</cp:coreProperties>
</file>