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8" r:id="rId3"/>
    <p:sldId id="259" r:id="rId4"/>
    <p:sldId id="266" r:id="rId5"/>
    <p:sldId id="263" r:id="rId6"/>
    <p:sldId id="264" r:id="rId7"/>
    <p:sldId id="265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22679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855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5865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555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3559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7839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6763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2793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6381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927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01586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013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998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36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757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692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110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9CE9B-DE92-413F-B241-9A47C0072383}" type="datetimeFigureOut">
              <a:rPr lang="th-TH" smtClean="0"/>
              <a:t>11/08/65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02DA3-F7C8-4BF6-96C2-4C77ABE2F3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8622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t.int/2022-APG23-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zilla-project.org/download.php?type=client" TargetMode="External"/><Relationship Id="rId2" Type="http://schemas.openxmlformats.org/officeDocument/2006/relationships/hyperlink" Target="ftp://116.68.148.102/APG23-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t.int/2022-APG23-4-Meeting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ptapg@apt.i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633A5-1FBE-4843-A481-696C731075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The 4th Meeting of the APT conference preparatory Group for WRC-23 (APG23-4)</a:t>
            </a:r>
            <a:endParaRPr lang="th-TH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3A1A0-25C1-474E-A56C-7C720D37F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Important information to note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55575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2A4A9-12EA-40DA-99DB-593FE48F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documents of APG23-4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90B69-C04C-4B28-93C2-FCA5CB5DF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access the meeting documents please visit: 	</a:t>
            </a:r>
            <a:r>
              <a:rPr lang="en-US" sz="2800" dirty="0">
                <a:hlinkClick r:id="rId2"/>
              </a:rPr>
              <a:t>https://www.apt.int/2022-APG23-4</a:t>
            </a:r>
            <a:r>
              <a:rPr lang="en-US" sz="2800" dirty="0"/>
              <a:t>    </a:t>
            </a:r>
          </a:p>
          <a:p>
            <a:pPr lvl="1"/>
            <a:r>
              <a:rPr lang="en-US" sz="2800" dirty="0"/>
              <a:t>Username:  apg234</a:t>
            </a:r>
          </a:p>
          <a:p>
            <a:pPr lvl="1"/>
            <a:r>
              <a:rPr lang="en-US" sz="2800" dirty="0"/>
              <a:t>Password: apg@2022</a:t>
            </a:r>
          </a:p>
        </p:txBody>
      </p:sp>
    </p:spTree>
    <p:extLst>
      <p:ext uri="{BB962C8B-B14F-4D97-AF65-F5344CB8AC3E}">
        <p14:creationId xmlns:p14="http://schemas.microsoft.com/office/powerpoint/2010/main" val="32936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2A4A9-12EA-40DA-99DB-593FE48F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FTP Server during APG23-4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90B69-C04C-4B28-93C2-FCA5CB5DF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To access the FTP server please type the following URL in your Windows Explorer or other file browser: 	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hlinkClick r:id="rId2"/>
              </a:rPr>
              <a:t>ftp://116.68.148.102/APG23-4</a:t>
            </a:r>
            <a:r>
              <a:rPr lang="en-US" sz="2400" dirty="0"/>
              <a:t>   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Username: </a:t>
            </a:r>
            <a:r>
              <a:rPr lang="en-US" sz="2400" dirty="0" err="1"/>
              <a:t>ftpuser</a:t>
            </a: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Password: </a:t>
            </a:r>
            <a:r>
              <a:rPr lang="en-US" sz="2400" dirty="0" err="1"/>
              <a:t>ftpuser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600" dirty="0"/>
              <a:t>It is suggested to use any FTP Client software to access easily. For example </a:t>
            </a:r>
            <a:r>
              <a:rPr lang="en-US" sz="2600" dirty="0" err="1"/>
              <a:t>Filezilla</a:t>
            </a:r>
            <a:r>
              <a:rPr lang="en-US" sz="2600" dirty="0"/>
              <a:t> can be downloaded freely for use from </a:t>
            </a:r>
            <a:r>
              <a:rPr lang="en-US" sz="2600" dirty="0">
                <a:hlinkClick r:id="rId3"/>
              </a:rPr>
              <a:t>https://filezilla-project.org/download.php?type=client</a:t>
            </a:r>
            <a:endParaRPr lang="en-US" sz="2600" dirty="0"/>
          </a:p>
          <a:p>
            <a:pPr>
              <a:lnSpc>
                <a:spcPct val="100000"/>
              </a:lnSpc>
            </a:pPr>
            <a:r>
              <a:rPr lang="en-US" sz="2600" dirty="0"/>
              <a:t>You will have  access to FTP server to copy and download the documents</a:t>
            </a:r>
          </a:p>
        </p:txBody>
      </p:sp>
    </p:spTree>
    <p:extLst>
      <p:ext uri="{BB962C8B-B14F-4D97-AF65-F5344CB8AC3E}">
        <p14:creationId xmlns:p14="http://schemas.microsoft.com/office/powerpoint/2010/main" val="136533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2A4A9-12EA-40DA-99DB-593FE48F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Participation at the meetings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90B69-C04C-4B28-93C2-FCA5CB5DF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All delegates, whether participating physically or remotely are requested to login into Zoom Meeting for all meetings</a:t>
            </a:r>
          </a:p>
          <a:p>
            <a:r>
              <a:rPr lang="en-US" dirty="0"/>
              <a:t>To access the Zoom Meeting platform for APG23-4 please refer to the webpage: </a:t>
            </a:r>
            <a:r>
              <a:rPr lang="en-US" dirty="0">
                <a:hlinkClick r:id="rId2"/>
              </a:rPr>
              <a:t>https://www.apt.int/2022-APG23-4-Meetings</a:t>
            </a:r>
            <a:r>
              <a:rPr lang="en-US" dirty="0"/>
              <a:t> </a:t>
            </a:r>
          </a:p>
          <a:p>
            <a:r>
              <a:rPr lang="en-US" dirty="0"/>
              <a:t>Direct links to rooms are provided in that page</a:t>
            </a:r>
          </a:p>
          <a:p>
            <a:r>
              <a:rPr lang="en-US" b="1" dirty="0">
                <a:solidFill>
                  <a:srgbClr val="FF0000"/>
                </a:solidFill>
              </a:rPr>
              <a:t>For all delegates participating physically or remotely</a:t>
            </a:r>
            <a:r>
              <a:rPr lang="en-US" dirty="0"/>
              <a:t>, please use ‘</a:t>
            </a:r>
            <a:r>
              <a:rPr lang="en-US" b="1" dirty="0"/>
              <a:t>Raise Hand’ </a:t>
            </a:r>
            <a:r>
              <a:rPr lang="en-US" dirty="0"/>
              <a:t>function in Zoom Meeting to make any intervention</a:t>
            </a:r>
          </a:p>
          <a:p>
            <a:r>
              <a:rPr lang="en-US" dirty="0"/>
              <a:t>Delegates who are participating physically are requested to use Zoom while making intervention except at the plenary sessions. </a:t>
            </a:r>
          </a:p>
          <a:p>
            <a:r>
              <a:rPr lang="en-US" dirty="0"/>
              <a:t>Room microphone system is only available on Day 1 and Day 6 in the main ballroom. Delegates are kindly requested to use room microphone system on those days. </a:t>
            </a:r>
            <a:r>
              <a:rPr lang="en-US" b="1" dirty="0">
                <a:solidFill>
                  <a:srgbClr val="FF0000"/>
                </a:solidFill>
              </a:rPr>
              <a:t>While using room microphone system please MUTE your Zoom microphone</a:t>
            </a:r>
            <a:r>
              <a:rPr lang="en-US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1212168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EE92D-FF85-4416-B1D2-7EAC25082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tips to be in zoom meeting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27EDC-5964-4C20-B953-B8344A47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Upon entering the meeting room in Zoom please mute your microphone and turn off your web camera</a:t>
            </a:r>
          </a:p>
          <a:p>
            <a:r>
              <a:rPr lang="en-US" dirty="0"/>
              <a:t>Please put your name and affiliation properly as mention earlier (English character only)</a:t>
            </a:r>
          </a:p>
          <a:p>
            <a:r>
              <a:rPr lang="en-US" dirty="0"/>
              <a:t>Please use headset or earphone for good sound quality</a:t>
            </a:r>
          </a:p>
          <a:p>
            <a:r>
              <a:rPr lang="en-US" dirty="0"/>
              <a:t>If any noise is created from your sound system APT Secretariat will mute you</a:t>
            </a:r>
          </a:p>
          <a:p>
            <a:r>
              <a:rPr lang="en-US" dirty="0">
                <a:solidFill>
                  <a:srgbClr val="FFFF00"/>
                </a:solidFill>
              </a:rPr>
              <a:t>Chat function is available to communicate among delegates. However, it is not a channel for official communication during meeting with APT Secretariat or Chairman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21648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17384-5DF8-49BD-906F-27895736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intervention during meeting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AC440-95FB-4822-80B2-B0CE9B1BF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48901"/>
            <a:ext cx="9905999" cy="4042300"/>
          </a:xfrm>
        </p:spPr>
        <p:txBody>
          <a:bodyPr>
            <a:normAutofit/>
          </a:bodyPr>
          <a:lstStyle/>
          <a:p>
            <a:r>
              <a:rPr lang="en-US" dirty="0"/>
              <a:t>Please use ‘Raise Hand’ button to request floor and make intervention</a:t>
            </a:r>
          </a:p>
          <a:p>
            <a:r>
              <a:rPr lang="en-US" dirty="0"/>
              <a:t>Please wait until Chair invites you to take the floor</a:t>
            </a:r>
          </a:p>
          <a:p>
            <a:r>
              <a:rPr lang="en-US" b="1" dirty="0">
                <a:solidFill>
                  <a:srgbClr val="FFFF00"/>
                </a:solidFill>
              </a:rPr>
              <a:t>Please do not speak without raising hand and an invitation from Chair to take the floor. </a:t>
            </a:r>
          </a:p>
          <a:p>
            <a:r>
              <a:rPr lang="en-US" dirty="0"/>
              <a:t>Once Chair gives you the floor, please unmute your microphone and optionally, turn on your web camera</a:t>
            </a:r>
          </a:p>
          <a:p>
            <a:r>
              <a:rPr lang="en-US" dirty="0"/>
              <a:t>Start your intervention with your name and affiliation first</a:t>
            </a:r>
          </a:p>
          <a:p>
            <a:r>
              <a:rPr lang="en-US" dirty="0"/>
              <a:t>Please be concise in your intervention to save time</a:t>
            </a:r>
          </a:p>
          <a:p>
            <a:r>
              <a:rPr lang="en-US" dirty="0"/>
              <a:t>Once you finish, please say ‘Thank You’ to indicate that you’ve finished your intervention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0548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17384-5DF8-49BD-906F-27895736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rooms Access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AC440-95FB-4822-80B2-B0CE9B1BF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4910328" cy="4024125"/>
          </a:xfrm>
        </p:spPr>
        <p:txBody>
          <a:bodyPr>
            <a:normAutofit/>
          </a:bodyPr>
          <a:lstStyle/>
          <a:p>
            <a:r>
              <a:rPr lang="en-US" b="1" dirty="0"/>
              <a:t>Le Concorde Ballroom</a:t>
            </a:r>
          </a:p>
          <a:p>
            <a:pPr lvl="1"/>
            <a:r>
              <a:rPr lang="en-US" dirty="0"/>
              <a:t>Meeting ID: </a:t>
            </a:r>
            <a:r>
              <a:rPr lang="en-US" b="0" i="0" dirty="0">
                <a:effectLst/>
                <a:latin typeface="-apple-system"/>
              </a:rPr>
              <a:t>831 5680 5711</a:t>
            </a:r>
            <a:endParaRPr lang="en-US" dirty="0"/>
          </a:p>
          <a:p>
            <a:pPr lvl="1"/>
            <a:r>
              <a:rPr lang="en-US" dirty="0"/>
              <a:t>Passcode:  </a:t>
            </a:r>
            <a:r>
              <a:rPr lang="en-US" dirty="0">
                <a:latin typeface="-apple-system"/>
              </a:rPr>
              <a:t>apg@2022</a:t>
            </a:r>
          </a:p>
          <a:p>
            <a:r>
              <a:rPr lang="en-US" b="1" dirty="0"/>
              <a:t>Le Lotus 1 Room</a:t>
            </a:r>
          </a:p>
          <a:p>
            <a:pPr lvl="1"/>
            <a:r>
              <a:rPr lang="en-US" dirty="0"/>
              <a:t>Meeting ID: </a:t>
            </a:r>
            <a:r>
              <a:rPr lang="en-US" b="0" i="0" dirty="0">
                <a:effectLst/>
                <a:latin typeface="-apple-system"/>
              </a:rPr>
              <a:t>858 1805 9034</a:t>
            </a:r>
            <a:endParaRPr lang="en-US" dirty="0"/>
          </a:p>
          <a:p>
            <a:pPr lvl="1"/>
            <a:r>
              <a:rPr lang="en-US" dirty="0"/>
              <a:t>Passcode:  apg@2022</a:t>
            </a:r>
          </a:p>
          <a:p>
            <a:r>
              <a:rPr lang="en-US" b="1" dirty="0" err="1"/>
              <a:t>Krisana-Rachavadee</a:t>
            </a:r>
            <a:r>
              <a:rPr lang="en-US" b="1" dirty="0"/>
              <a:t> Room</a:t>
            </a:r>
          </a:p>
          <a:p>
            <a:pPr lvl="1"/>
            <a:r>
              <a:rPr lang="en-US" dirty="0"/>
              <a:t>Meeting ID: </a:t>
            </a:r>
            <a:r>
              <a:rPr lang="en-US" b="0" i="0" dirty="0">
                <a:effectLst/>
                <a:latin typeface="-apple-system"/>
              </a:rPr>
              <a:t>823 0848 6217</a:t>
            </a:r>
            <a:endParaRPr lang="en-US" dirty="0"/>
          </a:p>
          <a:p>
            <a:pPr lvl="1"/>
            <a:r>
              <a:rPr lang="en-US" dirty="0"/>
              <a:t>Passcode:  apg@2022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734FFF-556D-0CD8-C6B1-A0D2163E628F}"/>
              </a:ext>
            </a:extLst>
          </p:cNvPr>
          <p:cNvSpPr txBox="1">
            <a:spLocks/>
          </p:cNvSpPr>
          <p:nvPr/>
        </p:nvSpPr>
        <p:spPr>
          <a:xfrm>
            <a:off x="6297168" y="2194559"/>
            <a:ext cx="4910328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Le Lotus 2 Room</a:t>
            </a:r>
          </a:p>
          <a:p>
            <a:pPr lvl="1"/>
            <a:r>
              <a:rPr lang="en-US" dirty="0"/>
              <a:t>Meeting ID: </a:t>
            </a:r>
            <a:r>
              <a:rPr lang="en-US" sz="1800" b="0" i="0" dirty="0">
                <a:effectLst/>
                <a:latin typeface="-apple-system"/>
              </a:rPr>
              <a:t>933 8481 9624</a:t>
            </a:r>
            <a:endParaRPr lang="en-US" dirty="0"/>
          </a:p>
          <a:p>
            <a:pPr lvl="1"/>
            <a:r>
              <a:rPr lang="en-US" dirty="0"/>
              <a:t>Passcode:  apg@2022</a:t>
            </a:r>
          </a:p>
          <a:p>
            <a:r>
              <a:rPr lang="en-US" b="1" dirty="0"/>
              <a:t>Shanghai Room</a:t>
            </a:r>
          </a:p>
          <a:p>
            <a:pPr lvl="1"/>
            <a:r>
              <a:rPr lang="en-US" dirty="0"/>
              <a:t>Meeting ID: </a:t>
            </a:r>
            <a:r>
              <a:rPr lang="en-US" b="0" i="0" dirty="0">
                <a:effectLst/>
                <a:latin typeface="-apple-system"/>
              </a:rPr>
              <a:t>962 1713 1053</a:t>
            </a:r>
            <a:endParaRPr lang="en-US" dirty="0"/>
          </a:p>
          <a:p>
            <a:pPr lvl="1"/>
            <a:r>
              <a:rPr lang="en-US" dirty="0"/>
              <a:t>Passcode:  apg@2022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5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2A4A9-12EA-40DA-99DB-593FE48F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Assistance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90B69-C04C-4B28-93C2-FCA5CB5DF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Please contact APT Secretariat (</a:t>
            </a:r>
            <a:r>
              <a:rPr lang="en-US" sz="2800" dirty="0">
                <a:hlinkClick r:id="rId2"/>
              </a:rPr>
              <a:t>aptapg@apt.int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320294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402</TotalTime>
  <Words>542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-apple-system</vt:lpstr>
      <vt:lpstr>Arial</vt:lpstr>
      <vt:lpstr>Century Gothic</vt:lpstr>
      <vt:lpstr>Vapor Trail</vt:lpstr>
      <vt:lpstr>The 4th Meeting of the APT conference preparatory Group for WRC-23 (APG23-4)</vt:lpstr>
      <vt:lpstr>Access to documents of APG23-4</vt:lpstr>
      <vt:lpstr>Access to FTP Server during APG23-4</vt:lpstr>
      <vt:lpstr>Participation at the meetings</vt:lpstr>
      <vt:lpstr>Some tips to be in zoom meeting</vt:lpstr>
      <vt:lpstr>Making intervention during meeting</vt:lpstr>
      <vt:lpstr>Meeting rooms Access</vt:lpstr>
      <vt:lpstr>Assistance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26th Meeting of the APT Wireless Group (AWG-26)</dc:title>
  <dc:creator>Forhadul Parvez</dc:creator>
  <cp:lastModifiedBy>Forhadul Parvez</cp:lastModifiedBy>
  <cp:revision>23</cp:revision>
  <dcterms:created xsi:type="dcterms:W3CDTF">2020-09-01T02:51:04Z</dcterms:created>
  <dcterms:modified xsi:type="dcterms:W3CDTF">2022-08-11T04:37:56Z</dcterms:modified>
</cp:coreProperties>
</file>