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16"/>
  </p:notesMasterIdLst>
  <p:handoutMasterIdLst>
    <p:handoutMasterId r:id="rId17"/>
  </p:handoutMasterIdLst>
  <p:sldIdLst>
    <p:sldId id="257" r:id="rId2"/>
    <p:sldId id="618" r:id="rId3"/>
    <p:sldId id="573" r:id="rId4"/>
    <p:sldId id="619" r:id="rId5"/>
    <p:sldId id="591" r:id="rId6"/>
    <p:sldId id="628" r:id="rId7"/>
    <p:sldId id="637" r:id="rId8"/>
    <p:sldId id="641" r:id="rId9"/>
    <p:sldId id="638" r:id="rId10"/>
    <p:sldId id="647" r:id="rId11"/>
    <p:sldId id="644" r:id="rId12"/>
    <p:sldId id="646" r:id="rId13"/>
    <p:sldId id="645" r:id="rId14"/>
    <p:sldId id="589" r:id="rId15"/>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a:srgbClr val="FF3300"/>
    <a:srgbClr val="F3F3E7"/>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9796" autoAdjust="0"/>
    <p:restoredTop sz="94660"/>
  </p:normalViewPr>
  <p:slideViewPr>
    <p:cSldViewPr>
      <p:cViewPr>
        <p:scale>
          <a:sx n="66" d="100"/>
          <a:sy n="66" d="100"/>
        </p:scale>
        <p:origin x="-1128" y="-378"/>
      </p:cViewPr>
      <p:guideLst>
        <p:guide orient="horz" pos="2160"/>
        <p:guide pos="1536"/>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sorterViewPr>
    <p:cViewPr>
      <p:scale>
        <a:sx n="100" d="100"/>
        <a:sy n="100" d="100"/>
      </p:scale>
      <p:origin x="0" y="31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_rels/viewProps.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1618" name="Rectangle 2"/>
          <p:cNvSpPr>
            <a:spLocks noGrp="1" noChangeArrowheads="1"/>
          </p:cNvSpPr>
          <p:nvPr>
            <p:ph type="hdr" sz="quarter"/>
          </p:nvPr>
        </p:nvSpPr>
        <p:spPr bwMode="auto">
          <a:xfrm>
            <a:off x="0" y="0"/>
            <a:ext cx="3043238" cy="465138"/>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defTabSz="933450">
              <a:defRPr sz="1200">
                <a:latin typeface="Bookman Old Style" pitchFamily="18" charset="0"/>
              </a:defRPr>
            </a:lvl1pPr>
          </a:lstStyle>
          <a:p>
            <a:endParaRPr lang="en-US"/>
          </a:p>
        </p:txBody>
      </p:sp>
      <p:sp>
        <p:nvSpPr>
          <p:cNvPr id="111619" name="Rectangle 3"/>
          <p:cNvSpPr>
            <a:spLocks noGrp="1" noChangeArrowheads="1"/>
          </p:cNvSpPr>
          <p:nvPr>
            <p:ph type="dt" sz="quarter" idx="1"/>
          </p:nvPr>
        </p:nvSpPr>
        <p:spPr bwMode="auto">
          <a:xfrm>
            <a:off x="3978275" y="0"/>
            <a:ext cx="3043238" cy="465138"/>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algn="r" defTabSz="933450">
              <a:defRPr sz="1200">
                <a:latin typeface="Bookman Old Style" pitchFamily="18" charset="0"/>
              </a:defRPr>
            </a:lvl1pPr>
          </a:lstStyle>
          <a:p>
            <a:endParaRPr lang="en-US"/>
          </a:p>
        </p:txBody>
      </p:sp>
      <p:sp>
        <p:nvSpPr>
          <p:cNvPr id="111620" name="Rectangle 4"/>
          <p:cNvSpPr>
            <a:spLocks noGrp="1" noChangeArrowheads="1"/>
          </p:cNvSpPr>
          <p:nvPr>
            <p:ph type="ftr" sz="quarter" idx="2"/>
          </p:nvPr>
        </p:nvSpPr>
        <p:spPr bwMode="auto">
          <a:xfrm>
            <a:off x="0" y="8842375"/>
            <a:ext cx="3043238" cy="465138"/>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defTabSz="933450">
              <a:defRPr sz="1200">
                <a:latin typeface="Bookman Old Style" pitchFamily="18" charset="0"/>
              </a:defRPr>
            </a:lvl1pPr>
          </a:lstStyle>
          <a:p>
            <a:endParaRPr lang="en-US"/>
          </a:p>
        </p:txBody>
      </p:sp>
      <p:sp>
        <p:nvSpPr>
          <p:cNvPr id="111621" name="Rectangle 5"/>
          <p:cNvSpPr>
            <a:spLocks noGrp="1" noChangeArrowheads="1"/>
          </p:cNvSpPr>
          <p:nvPr>
            <p:ph type="sldNum" sz="quarter" idx="3"/>
          </p:nvPr>
        </p:nvSpPr>
        <p:spPr bwMode="auto">
          <a:xfrm>
            <a:off x="3978275" y="8842375"/>
            <a:ext cx="3043238" cy="465138"/>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algn="r" defTabSz="933450">
              <a:defRPr sz="1200">
                <a:latin typeface="Bookman Old Style" pitchFamily="18" charset="0"/>
              </a:defRPr>
            </a:lvl1pPr>
          </a:lstStyle>
          <a:p>
            <a:fld id="{0A2D0D9A-EF43-4855-82E7-1074ADB1A832}"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43238" cy="465138"/>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defTabSz="933450">
              <a:defRPr sz="1200">
                <a:latin typeface="Bookman Old Style" pitchFamily="18" charset="0"/>
              </a:defRPr>
            </a:lvl1pPr>
          </a:lstStyle>
          <a:p>
            <a:endParaRPr lang="en-US"/>
          </a:p>
        </p:txBody>
      </p:sp>
      <p:sp>
        <p:nvSpPr>
          <p:cNvPr id="4099" name="Rectangle 3"/>
          <p:cNvSpPr>
            <a:spLocks noGrp="1" noChangeArrowheads="1"/>
          </p:cNvSpPr>
          <p:nvPr>
            <p:ph type="dt" idx="1"/>
          </p:nvPr>
        </p:nvSpPr>
        <p:spPr bwMode="auto">
          <a:xfrm>
            <a:off x="3978275" y="0"/>
            <a:ext cx="3043238" cy="465138"/>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algn="r" defTabSz="933450">
              <a:defRPr sz="1200">
                <a:latin typeface="Bookman Old Style" pitchFamily="18" charset="0"/>
              </a:defRPr>
            </a:lvl1pPr>
          </a:lstStyle>
          <a:p>
            <a:endParaRPr lang="en-US"/>
          </a:p>
        </p:txBody>
      </p:sp>
      <p:sp>
        <p:nvSpPr>
          <p:cNvPr id="4100" name="Rectangle 4"/>
          <p:cNvSpPr>
            <a:spLocks noGrp="1" noRot="1" noChangeAspect="1" noChangeArrowheads="1" noTextEdit="1"/>
          </p:cNvSpPr>
          <p:nvPr>
            <p:ph type="sldImg" idx="2"/>
          </p:nvPr>
        </p:nvSpPr>
        <p:spPr bwMode="auto">
          <a:xfrm>
            <a:off x="1184275" y="698500"/>
            <a:ext cx="4654550" cy="3490913"/>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701675" y="4421188"/>
            <a:ext cx="5619750" cy="4189412"/>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0" y="8842375"/>
            <a:ext cx="3043238" cy="465138"/>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defTabSz="933450">
              <a:defRPr sz="1200">
                <a:latin typeface="Bookman Old Style" pitchFamily="18" charset="0"/>
              </a:defRPr>
            </a:lvl1pPr>
          </a:lstStyle>
          <a:p>
            <a:endParaRPr lang="en-US"/>
          </a:p>
        </p:txBody>
      </p:sp>
      <p:sp>
        <p:nvSpPr>
          <p:cNvPr id="4103" name="Rectangle 7"/>
          <p:cNvSpPr>
            <a:spLocks noGrp="1" noChangeArrowheads="1"/>
          </p:cNvSpPr>
          <p:nvPr>
            <p:ph type="sldNum" sz="quarter" idx="5"/>
          </p:nvPr>
        </p:nvSpPr>
        <p:spPr bwMode="auto">
          <a:xfrm>
            <a:off x="3978275" y="8842375"/>
            <a:ext cx="3043238" cy="465138"/>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algn="r" defTabSz="933450">
              <a:defRPr sz="1200">
                <a:latin typeface="Bookman Old Style" pitchFamily="18" charset="0"/>
              </a:defRPr>
            </a:lvl1pPr>
          </a:lstStyle>
          <a:p>
            <a:fld id="{BB3E56A7-EEAE-4B7A-8DE2-354811DD4E42}"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Bookman Old Style" pitchFamily="18" charset="0"/>
        <a:ea typeface="+mn-ea"/>
        <a:cs typeface="+mn-cs"/>
      </a:defRPr>
    </a:lvl1pPr>
    <a:lvl2pPr marL="457200" algn="l" rtl="0" fontAlgn="base">
      <a:spcBef>
        <a:spcPct val="30000"/>
      </a:spcBef>
      <a:spcAft>
        <a:spcPct val="0"/>
      </a:spcAft>
      <a:defRPr sz="1200" kern="1200">
        <a:solidFill>
          <a:schemeClr val="tx1"/>
        </a:solidFill>
        <a:latin typeface="Bookman Old Style" pitchFamily="18" charset="0"/>
        <a:ea typeface="+mn-ea"/>
        <a:cs typeface="+mn-cs"/>
      </a:defRPr>
    </a:lvl2pPr>
    <a:lvl3pPr marL="914400" algn="l" rtl="0" fontAlgn="base">
      <a:spcBef>
        <a:spcPct val="30000"/>
      </a:spcBef>
      <a:spcAft>
        <a:spcPct val="0"/>
      </a:spcAft>
      <a:defRPr sz="1200" kern="1200">
        <a:solidFill>
          <a:schemeClr val="tx1"/>
        </a:solidFill>
        <a:latin typeface="Bookman Old Style" pitchFamily="18" charset="0"/>
        <a:ea typeface="+mn-ea"/>
        <a:cs typeface="+mn-cs"/>
      </a:defRPr>
    </a:lvl3pPr>
    <a:lvl4pPr marL="1371600" algn="l" rtl="0" fontAlgn="base">
      <a:spcBef>
        <a:spcPct val="30000"/>
      </a:spcBef>
      <a:spcAft>
        <a:spcPct val="0"/>
      </a:spcAft>
      <a:defRPr sz="1200" kern="1200">
        <a:solidFill>
          <a:schemeClr val="tx1"/>
        </a:solidFill>
        <a:latin typeface="Bookman Old Style" pitchFamily="18" charset="0"/>
        <a:ea typeface="+mn-ea"/>
        <a:cs typeface="+mn-cs"/>
      </a:defRPr>
    </a:lvl4pPr>
    <a:lvl5pPr marL="1828800" algn="l" rtl="0" fontAlgn="base">
      <a:spcBef>
        <a:spcPct val="30000"/>
      </a:spcBef>
      <a:spcAft>
        <a:spcPct val="0"/>
      </a:spcAft>
      <a:defRPr sz="1200" kern="1200">
        <a:solidFill>
          <a:schemeClr val="tx1"/>
        </a:solidFill>
        <a:latin typeface="Bookman Old Style"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spect="1" noChangeArrowheads="1" noTextEdit="1"/>
          </p:cNvSpPr>
          <p:nvPr>
            <p:ph type="sldImg"/>
          </p:nvPr>
        </p:nvSpPr>
        <p:spPr>
          <a:ln/>
        </p:spPr>
      </p:sp>
      <p:sp>
        <p:nvSpPr>
          <p:cNvPr id="51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7A3C1BF7-94B5-4C0D-912F-DF4B455DB2C6}"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7A3C1BF7-94B5-4C0D-912F-DF4B455DB2C6}"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7A3C1BF7-94B5-4C0D-912F-DF4B455DB2C6}"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7A3C1BF7-94B5-4C0D-912F-DF4B455DB2C6}"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1634" name="Rectangle 2"/>
          <p:cNvSpPr>
            <a:spLocks noGrp="1" noRot="1" noChangeAspect="1" noChangeArrowheads="1" noTextEdit="1"/>
          </p:cNvSpPr>
          <p:nvPr>
            <p:ph type="sldImg"/>
          </p:nvPr>
        </p:nvSpPr>
        <p:spPr bwMode="auto">
          <a:xfrm>
            <a:off x="1184275" y="698500"/>
            <a:ext cx="4654550" cy="3490913"/>
          </a:xfrm>
          <a:prstGeom prst="rect">
            <a:avLst/>
          </a:prstGeom>
          <a:solidFill>
            <a:srgbClr val="FFFFFF"/>
          </a:solidFill>
          <a:ln>
            <a:solidFill>
              <a:srgbClr val="000000"/>
            </a:solidFill>
            <a:miter lim="800000"/>
            <a:headEnd/>
            <a:tailEnd/>
          </a:ln>
        </p:spPr>
      </p:sp>
      <p:sp>
        <p:nvSpPr>
          <p:cNvPr id="581635" name="Rectangle 3"/>
          <p:cNvSpPr>
            <a:spLocks noGrp="1" noChangeArrowheads="1"/>
          </p:cNvSpPr>
          <p:nvPr>
            <p:ph type="body" idx="1"/>
          </p:nvPr>
        </p:nvSpPr>
        <p:spPr bwMode="auto">
          <a:xfrm>
            <a:off x="701675" y="4421188"/>
            <a:ext cx="5619750" cy="4189412"/>
          </a:xfrm>
          <a:prstGeom prst="rect">
            <a:avLst/>
          </a:prstGeom>
          <a:solidFill>
            <a:srgbClr val="FFFFFF"/>
          </a:solidFill>
          <a:ln>
            <a:solidFill>
              <a:srgbClr val="000000"/>
            </a:solidFill>
            <a:miter lim="800000"/>
            <a:headEnd/>
            <a:tailEnd/>
          </a:ln>
        </p:spPr>
        <p:txBody>
          <a:bodyPr lIns="93324" tIns="46662" rIns="93324" bIns="46662"/>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8738" name="Rectangle 7"/>
          <p:cNvSpPr txBox="1">
            <a:spLocks noGrp="1" noChangeArrowheads="1"/>
          </p:cNvSpPr>
          <p:nvPr/>
        </p:nvSpPr>
        <p:spPr bwMode="auto">
          <a:xfrm>
            <a:off x="3979863" y="8843963"/>
            <a:ext cx="3043237" cy="465137"/>
          </a:xfrm>
          <a:prstGeom prst="rect">
            <a:avLst/>
          </a:prstGeom>
          <a:noFill/>
          <a:ln w="9525">
            <a:noFill/>
            <a:miter lim="800000"/>
            <a:headEnd/>
            <a:tailEnd/>
          </a:ln>
        </p:spPr>
        <p:txBody>
          <a:bodyPr lIns="93324" tIns="46662" rIns="93324" bIns="46662" anchor="b"/>
          <a:lstStyle/>
          <a:p>
            <a:pPr algn="r" defTabSz="933450"/>
            <a:fld id="{5429A672-EB64-47C8-9DD2-46A611C13F27}" type="slidenum">
              <a:rPr lang="en-US" sz="1200">
                <a:latin typeface="Times New Roman" pitchFamily="18" charset="0"/>
              </a:rPr>
              <a:pPr algn="r" defTabSz="933450"/>
              <a:t>2</a:t>
            </a:fld>
            <a:endParaRPr lang="en-US" sz="1200">
              <a:latin typeface="Times New Roman" pitchFamily="18" charset="0"/>
            </a:endParaRPr>
          </a:p>
        </p:txBody>
      </p:sp>
      <p:sp>
        <p:nvSpPr>
          <p:cNvPr id="628739" name="Rectangle 2"/>
          <p:cNvSpPr>
            <a:spLocks noGrp="1" noRot="1" noChangeAspect="1" noChangeArrowheads="1" noTextEdit="1"/>
          </p:cNvSpPr>
          <p:nvPr>
            <p:ph type="sldImg"/>
          </p:nvPr>
        </p:nvSpPr>
        <p:spPr bwMode="auto">
          <a:xfrm>
            <a:off x="1184275" y="698500"/>
            <a:ext cx="4654550" cy="3490913"/>
          </a:xfrm>
          <a:prstGeom prst="rect">
            <a:avLst/>
          </a:prstGeom>
          <a:solidFill>
            <a:srgbClr val="FFFFFF"/>
          </a:solidFill>
          <a:ln>
            <a:solidFill>
              <a:srgbClr val="000000"/>
            </a:solidFill>
            <a:miter lim="800000"/>
            <a:headEnd/>
            <a:tailEnd/>
          </a:ln>
        </p:spPr>
      </p:sp>
      <p:sp>
        <p:nvSpPr>
          <p:cNvPr id="628740" name="Rectangle 3"/>
          <p:cNvSpPr>
            <a:spLocks noGrp="1" noChangeArrowheads="1"/>
          </p:cNvSpPr>
          <p:nvPr>
            <p:ph type="body" idx="1"/>
          </p:nvPr>
        </p:nvSpPr>
        <p:spPr bwMode="auto">
          <a:xfrm>
            <a:off x="701675" y="4421188"/>
            <a:ext cx="5619750" cy="4189412"/>
          </a:xfrm>
          <a:prstGeom prst="rect">
            <a:avLst/>
          </a:prstGeom>
          <a:solidFill>
            <a:srgbClr val="FFFFFF"/>
          </a:solidFill>
          <a:ln>
            <a:solidFill>
              <a:srgbClr val="000000"/>
            </a:solidFill>
            <a:miter lim="800000"/>
            <a:headEnd/>
            <a:tailEnd/>
          </a:ln>
        </p:spPr>
        <p:txBody>
          <a:bodyPr lIns="91429" tIns="45715" rIns="91429" bIns="45715"/>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B3E56A7-EEAE-4B7A-8DE2-354811DD4E42}"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0786" name="Rectangle 7"/>
          <p:cNvSpPr txBox="1">
            <a:spLocks noGrp="1" noChangeArrowheads="1"/>
          </p:cNvSpPr>
          <p:nvPr/>
        </p:nvSpPr>
        <p:spPr bwMode="auto">
          <a:xfrm>
            <a:off x="3979863" y="8843963"/>
            <a:ext cx="3043237" cy="465137"/>
          </a:xfrm>
          <a:prstGeom prst="rect">
            <a:avLst/>
          </a:prstGeom>
          <a:noFill/>
          <a:ln w="9525">
            <a:noFill/>
            <a:miter lim="800000"/>
            <a:headEnd/>
            <a:tailEnd/>
          </a:ln>
        </p:spPr>
        <p:txBody>
          <a:bodyPr lIns="93324" tIns="46662" rIns="93324" bIns="46662" anchor="b"/>
          <a:lstStyle/>
          <a:p>
            <a:pPr algn="r" defTabSz="933450"/>
            <a:fld id="{473D559C-ABAD-4E80-9C57-45FB2D376C0D}" type="slidenum">
              <a:rPr lang="en-US" sz="1200">
                <a:latin typeface="Times New Roman" pitchFamily="18" charset="0"/>
              </a:rPr>
              <a:pPr algn="r" defTabSz="933450"/>
              <a:t>4</a:t>
            </a:fld>
            <a:endParaRPr lang="en-US" sz="1200">
              <a:latin typeface="Times New Roman" pitchFamily="18" charset="0"/>
            </a:endParaRPr>
          </a:p>
        </p:txBody>
      </p:sp>
      <p:sp>
        <p:nvSpPr>
          <p:cNvPr id="630787" name="Rectangle 2"/>
          <p:cNvSpPr>
            <a:spLocks noGrp="1" noRot="1" noChangeAspect="1" noChangeArrowheads="1" noTextEdit="1"/>
          </p:cNvSpPr>
          <p:nvPr>
            <p:ph type="sldImg"/>
          </p:nvPr>
        </p:nvSpPr>
        <p:spPr bwMode="auto">
          <a:xfrm>
            <a:off x="1184275" y="698500"/>
            <a:ext cx="4654550" cy="3490913"/>
          </a:xfrm>
          <a:prstGeom prst="rect">
            <a:avLst/>
          </a:prstGeom>
          <a:solidFill>
            <a:srgbClr val="FFFFFF"/>
          </a:solidFill>
          <a:ln>
            <a:solidFill>
              <a:srgbClr val="000000"/>
            </a:solidFill>
            <a:miter lim="800000"/>
            <a:headEnd/>
            <a:tailEnd/>
          </a:ln>
        </p:spPr>
      </p:sp>
      <p:sp>
        <p:nvSpPr>
          <p:cNvPr id="630788" name="Rectangle 3"/>
          <p:cNvSpPr>
            <a:spLocks noGrp="1" noChangeArrowheads="1"/>
          </p:cNvSpPr>
          <p:nvPr>
            <p:ph type="body" idx="1"/>
          </p:nvPr>
        </p:nvSpPr>
        <p:spPr bwMode="auto">
          <a:xfrm>
            <a:off x="701675" y="4421188"/>
            <a:ext cx="5619750" cy="4189412"/>
          </a:xfrm>
          <a:prstGeom prst="rect">
            <a:avLst/>
          </a:prstGeom>
          <a:solidFill>
            <a:srgbClr val="FFFFFF"/>
          </a:solidFill>
          <a:ln>
            <a:solidFill>
              <a:srgbClr val="000000"/>
            </a:solidFill>
            <a:miter lim="800000"/>
            <a:headEnd/>
            <a:tailEnd/>
          </a:ln>
        </p:spPr>
        <p:txBody>
          <a:bodyPr lIns="91429" tIns="45715" rIns="91429" bIns="45715"/>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B3E56A7-EEAE-4B7A-8DE2-354811DD4E42}"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B3E56A7-EEAE-4B7A-8DE2-354811DD4E42}"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A3C1BF7-94B5-4C0D-912F-DF4B455DB2C6}"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7A3C1BF7-94B5-4C0D-912F-DF4B455DB2C6}"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7A3C1BF7-94B5-4C0D-912F-DF4B455DB2C6}"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vmlDrawing" Target="../drawings/vmlDrawing2.v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26690" name="Rectangle 1026"/>
          <p:cNvSpPr>
            <a:spLocks noGrp="1" noChangeArrowheads="1"/>
          </p:cNvSpPr>
          <p:nvPr>
            <p:ph type="ctrTitle"/>
          </p:nvPr>
        </p:nvSpPr>
        <p:spPr>
          <a:xfrm>
            <a:off x="685800" y="2286000"/>
            <a:ext cx="7772400" cy="1143000"/>
          </a:xfrm>
        </p:spPr>
        <p:txBody>
          <a:bodyPr/>
          <a:lstStyle>
            <a:lvl1pPr>
              <a:defRPr/>
            </a:lvl1pPr>
          </a:lstStyle>
          <a:p>
            <a:r>
              <a:rPr lang="en-US"/>
              <a:t>Click to edit Master title style</a:t>
            </a:r>
          </a:p>
        </p:txBody>
      </p:sp>
      <p:sp>
        <p:nvSpPr>
          <p:cNvPr id="626691" name="Rectangle 1027"/>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626692" name="Rectangle 1028"/>
          <p:cNvSpPr>
            <a:spLocks noGrp="1" noChangeArrowheads="1"/>
          </p:cNvSpPr>
          <p:nvPr>
            <p:ph type="dt" sz="half" idx="2"/>
          </p:nvPr>
        </p:nvSpPr>
        <p:spPr>
          <a:xfrm>
            <a:off x="685800" y="6248400"/>
            <a:ext cx="1905000" cy="457200"/>
          </a:xfrm>
        </p:spPr>
        <p:txBody>
          <a:bodyPr/>
          <a:lstStyle>
            <a:lvl1pPr>
              <a:defRPr>
                <a:solidFill>
                  <a:schemeClr val="tx1"/>
                </a:solidFill>
              </a:defRPr>
            </a:lvl1pPr>
          </a:lstStyle>
          <a:p>
            <a:fld id="{7CC208C0-6A58-4100-8128-1FAFF397ECF8}" type="datetime1">
              <a:rPr lang="en-US"/>
              <a:pPr/>
              <a:t>7/16/2010</a:t>
            </a:fld>
            <a:endParaRPr lang="en-US"/>
          </a:p>
        </p:txBody>
      </p:sp>
      <p:sp>
        <p:nvSpPr>
          <p:cNvPr id="626693" name="Rectangle 1029"/>
          <p:cNvSpPr>
            <a:spLocks noGrp="1" noChangeArrowheads="1"/>
          </p:cNvSpPr>
          <p:nvPr>
            <p:ph type="ftr" sz="quarter" idx="3"/>
          </p:nvPr>
        </p:nvSpPr>
        <p:spPr>
          <a:xfrm>
            <a:off x="3124200" y="6248400"/>
            <a:ext cx="2895600" cy="457200"/>
          </a:xfrm>
        </p:spPr>
        <p:txBody>
          <a:bodyPr/>
          <a:lstStyle>
            <a:lvl1pPr>
              <a:defRPr>
                <a:solidFill>
                  <a:schemeClr val="tx1"/>
                </a:solidFill>
              </a:defRPr>
            </a:lvl1pPr>
          </a:lstStyle>
          <a:p>
            <a:r>
              <a:rPr lang="en-US"/>
              <a:t>TRAI</a:t>
            </a:r>
          </a:p>
        </p:txBody>
      </p:sp>
      <p:sp>
        <p:nvSpPr>
          <p:cNvPr id="626694" name="Rectangle 1030"/>
          <p:cNvSpPr>
            <a:spLocks noGrp="1" noChangeArrowheads="1"/>
          </p:cNvSpPr>
          <p:nvPr>
            <p:ph type="sldNum" sz="quarter" idx="4"/>
          </p:nvPr>
        </p:nvSpPr>
        <p:spPr>
          <a:xfrm>
            <a:off x="6553200" y="6248400"/>
            <a:ext cx="1905000" cy="457200"/>
          </a:xfrm>
        </p:spPr>
        <p:txBody>
          <a:bodyPr/>
          <a:lstStyle>
            <a:lvl1pPr>
              <a:defRPr>
                <a:solidFill>
                  <a:schemeClr val="tx1"/>
                </a:solidFill>
              </a:defRPr>
            </a:lvl1pPr>
          </a:lstStyle>
          <a:p>
            <a:fld id="{424DDFC0-890A-412A-A1EE-D9A2C20F321F}" type="slidenum">
              <a:rPr lang="en-US"/>
              <a:pPr/>
              <a:t>‹#›</a:t>
            </a:fld>
            <a:endParaRPr lang="en-US"/>
          </a:p>
        </p:txBody>
      </p:sp>
      <p:graphicFrame>
        <p:nvGraphicFramePr>
          <p:cNvPr id="626695" name="Object 1031"/>
          <p:cNvGraphicFramePr>
            <a:graphicFrameLocks noChangeAspect="1"/>
          </p:cNvGraphicFramePr>
          <p:nvPr/>
        </p:nvGraphicFramePr>
        <p:xfrm>
          <a:off x="117475" y="228600"/>
          <a:ext cx="796925" cy="1143000"/>
        </p:xfrm>
        <a:graphic>
          <a:graphicData uri="http://schemas.openxmlformats.org/presentationml/2006/ole">
            <p:oleObj spid="_x0000_s626695" name="Bitmap Image" r:id="rId3" imgW="914286" imgH="961905" progId="PBrush">
              <p:embed/>
            </p:oleObj>
          </a:graphicData>
        </a:graphic>
      </p:graphicFrame>
    </p:spTree>
  </p:cSld>
  <p:clrMapOvr>
    <a:masterClrMapping/>
  </p:clrMapOvr>
  <p:transition advClick="0"/>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E38C97A7-4CA5-44B2-8CC2-DF35ED93576C}" type="datetime1">
              <a:rPr lang="en-US"/>
              <a:pPr/>
              <a:t>7/16/2010</a:t>
            </a:fld>
            <a:endParaRPr lang="en-US"/>
          </a:p>
        </p:txBody>
      </p:sp>
      <p:sp>
        <p:nvSpPr>
          <p:cNvPr id="5" name="Footer Placeholder 4"/>
          <p:cNvSpPr>
            <a:spLocks noGrp="1"/>
          </p:cNvSpPr>
          <p:nvPr>
            <p:ph type="ftr" sz="quarter" idx="11"/>
          </p:nvPr>
        </p:nvSpPr>
        <p:spPr/>
        <p:txBody>
          <a:bodyPr/>
          <a:lstStyle>
            <a:lvl1pPr>
              <a:defRPr/>
            </a:lvl1pPr>
          </a:lstStyle>
          <a:p>
            <a:r>
              <a:rPr lang="en-US"/>
              <a:t>TRAI</a:t>
            </a:r>
          </a:p>
        </p:txBody>
      </p:sp>
      <p:sp>
        <p:nvSpPr>
          <p:cNvPr id="6" name="Slide Number Placeholder 5"/>
          <p:cNvSpPr>
            <a:spLocks noGrp="1"/>
          </p:cNvSpPr>
          <p:nvPr>
            <p:ph type="sldNum" sz="quarter" idx="12"/>
          </p:nvPr>
        </p:nvSpPr>
        <p:spPr/>
        <p:txBody>
          <a:bodyPr/>
          <a:lstStyle>
            <a:lvl1pPr>
              <a:defRPr/>
            </a:lvl1pPr>
          </a:lstStyle>
          <a:p>
            <a:fld id="{31A57D9B-2361-4163-9E8A-8EB759B9BBD7}" type="slidenum">
              <a:rPr lang="en-US"/>
              <a:pPr/>
              <a:t>‹#›</a:t>
            </a:fld>
            <a:endParaRPr lang="en-US"/>
          </a:p>
        </p:txBody>
      </p:sp>
    </p:spTree>
  </p:cSld>
  <p:clrMapOvr>
    <a:masterClrMapping/>
  </p:clrMapOvr>
  <p:transition advClick="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274638"/>
            <a:ext cx="1885950" cy="55927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43000" y="274638"/>
            <a:ext cx="5505450" cy="5592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D5D13B15-2F1C-4146-864F-6F435B98AB2D}" type="datetime1">
              <a:rPr lang="en-US"/>
              <a:pPr/>
              <a:t>7/16/2010</a:t>
            </a:fld>
            <a:endParaRPr lang="en-US"/>
          </a:p>
        </p:txBody>
      </p:sp>
      <p:sp>
        <p:nvSpPr>
          <p:cNvPr id="5" name="Footer Placeholder 4"/>
          <p:cNvSpPr>
            <a:spLocks noGrp="1"/>
          </p:cNvSpPr>
          <p:nvPr>
            <p:ph type="ftr" sz="quarter" idx="11"/>
          </p:nvPr>
        </p:nvSpPr>
        <p:spPr/>
        <p:txBody>
          <a:bodyPr/>
          <a:lstStyle>
            <a:lvl1pPr>
              <a:defRPr/>
            </a:lvl1pPr>
          </a:lstStyle>
          <a:p>
            <a:r>
              <a:rPr lang="en-US"/>
              <a:t>TRAI</a:t>
            </a:r>
          </a:p>
        </p:txBody>
      </p:sp>
      <p:sp>
        <p:nvSpPr>
          <p:cNvPr id="6" name="Slide Number Placeholder 5"/>
          <p:cNvSpPr>
            <a:spLocks noGrp="1"/>
          </p:cNvSpPr>
          <p:nvPr>
            <p:ph type="sldNum" sz="quarter" idx="12"/>
          </p:nvPr>
        </p:nvSpPr>
        <p:spPr/>
        <p:txBody>
          <a:bodyPr/>
          <a:lstStyle>
            <a:lvl1pPr>
              <a:defRPr/>
            </a:lvl1pPr>
          </a:lstStyle>
          <a:p>
            <a:fld id="{915CD4E8-C087-425E-916F-6FB62FFABD46}" type="slidenum">
              <a:rPr lang="en-US"/>
              <a:pPr/>
              <a:t>‹#›</a:t>
            </a:fld>
            <a:endParaRPr lang="en-US"/>
          </a:p>
        </p:txBody>
      </p:sp>
    </p:spTree>
  </p:cSld>
  <p:clrMapOvr>
    <a:masterClrMapping/>
  </p:clrMapOvr>
  <p:transition advClick="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00280187-5348-4A45-9D53-B9CE27564659}" type="datetime1">
              <a:rPr lang="en-US"/>
              <a:pPr/>
              <a:t>7/16/2010</a:t>
            </a:fld>
            <a:endParaRPr lang="en-US"/>
          </a:p>
        </p:txBody>
      </p:sp>
      <p:sp>
        <p:nvSpPr>
          <p:cNvPr id="5" name="Footer Placeholder 4"/>
          <p:cNvSpPr>
            <a:spLocks noGrp="1"/>
          </p:cNvSpPr>
          <p:nvPr>
            <p:ph type="ftr" sz="quarter" idx="11"/>
          </p:nvPr>
        </p:nvSpPr>
        <p:spPr/>
        <p:txBody>
          <a:bodyPr/>
          <a:lstStyle>
            <a:lvl1pPr>
              <a:defRPr/>
            </a:lvl1pPr>
          </a:lstStyle>
          <a:p>
            <a:r>
              <a:rPr lang="en-US"/>
              <a:t>TRAI</a:t>
            </a:r>
          </a:p>
        </p:txBody>
      </p:sp>
      <p:sp>
        <p:nvSpPr>
          <p:cNvPr id="6" name="Slide Number Placeholder 5"/>
          <p:cNvSpPr>
            <a:spLocks noGrp="1"/>
          </p:cNvSpPr>
          <p:nvPr>
            <p:ph type="sldNum" sz="quarter" idx="12"/>
          </p:nvPr>
        </p:nvSpPr>
        <p:spPr/>
        <p:txBody>
          <a:bodyPr/>
          <a:lstStyle>
            <a:lvl1pPr>
              <a:defRPr/>
            </a:lvl1pPr>
          </a:lstStyle>
          <a:p>
            <a:fld id="{BCA3C067-F003-455E-AA81-0FC12E52DCC7}" type="slidenum">
              <a:rPr lang="en-US"/>
              <a:pPr/>
              <a:t>‹#›</a:t>
            </a:fld>
            <a:endParaRPr lang="en-US"/>
          </a:p>
        </p:txBody>
      </p:sp>
    </p:spTree>
  </p:cSld>
  <p:clrMapOvr>
    <a:masterClrMapping/>
  </p:clrMapOvr>
  <p:transition advClick="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0B52E9F3-F8FA-4ECC-A3AC-43E153FE5F1C}" type="datetime1">
              <a:rPr lang="en-US"/>
              <a:pPr/>
              <a:t>7/16/2010</a:t>
            </a:fld>
            <a:endParaRPr lang="en-US"/>
          </a:p>
        </p:txBody>
      </p:sp>
      <p:sp>
        <p:nvSpPr>
          <p:cNvPr id="5" name="Footer Placeholder 4"/>
          <p:cNvSpPr>
            <a:spLocks noGrp="1"/>
          </p:cNvSpPr>
          <p:nvPr>
            <p:ph type="ftr" sz="quarter" idx="11"/>
          </p:nvPr>
        </p:nvSpPr>
        <p:spPr/>
        <p:txBody>
          <a:bodyPr/>
          <a:lstStyle>
            <a:lvl1pPr>
              <a:defRPr/>
            </a:lvl1pPr>
          </a:lstStyle>
          <a:p>
            <a:r>
              <a:rPr lang="en-US"/>
              <a:t>TRAI</a:t>
            </a:r>
          </a:p>
        </p:txBody>
      </p:sp>
      <p:sp>
        <p:nvSpPr>
          <p:cNvPr id="6" name="Slide Number Placeholder 5"/>
          <p:cNvSpPr>
            <a:spLocks noGrp="1"/>
          </p:cNvSpPr>
          <p:nvPr>
            <p:ph type="sldNum" sz="quarter" idx="12"/>
          </p:nvPr>
        </p:nvSpPr>
        <p:spPr/>
        <p:txBody>
          <a:bodyPr/>
          <a:lstStyle>
            <a:lvl1pPr>
              <a:defRPr/>
            </a:lvl1pPr>
          </a:lstStyle>
          <a:p>
            <a:fld id="{E7FBBD5E-FD4C-4126-942C-A82EA8BF5650}" type="slidenum">
              <a:rPr lang="en-US"/>
              <a:pPr/>
              <a:t>‹#›</a:t>
            </a:fld>
            <a:endParaRPr lang="en-US"/>
          </a:p>
        </p:txBody>
      </p:sp>
    </p:spTree>
  </p:cSld>
  <p:clrMapOvr>
    <a:masterClrMapping/>
  </p:clrMapOvr>
  <p:transition advClick="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43000" y="1676400"/>
            <a:ext cx="36576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53000" y="1676400"/>
            <a:ext cx="36576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C8CBD6FC-57A4-41B7-A91B-AC26448402D2}" type="datetime1">
              <a:rPr lang="en-US"/>
              <a:pPr/>
              <a:t>7/16/2010</a:t>
            </a:fld>
            <a:endParaRPr lang="en-US"/>
          </a:p>
        </p:txBody>
      </p:sp>
      <p:sp>
        <p:nvSpPr>
          <p:cNvPr id="6" name="Footer Placeholder 5"/>
          <p:cNvSpPr>
            <a:spLocks noGrp="1"/>
          </p:cNvSpPr>
          <p:nvPr>
            <p:ph type="ftr" sz="quarter" idx="11"/>
          </p:nvPr>
        </p:nvSpPr>
        <p:spPr/>
        <p:txBody>
          <a:bodyPr/>
          <a:lstStyle>
            <a:lvl1pPr>
              <a:defRPr/>
            </a:lvl1pPr>
          </a:lstStyle>
          <a:p>
            <a:r>
              <a:rPr lang="en-US"/>
              <a:t>TRAI</a:t>
            </a:r>
          </a:p>
        </p:txBody>
      </p:sp>
      <p:sp>
        <p:nvSpPr>
          <p:cNvPr id="7" name="Slide Number Placeholder 6"/>
          <p:cNvSpPr>
            <a:spLocks noGrp="1"/>
          </p:cNvSpPr>
          <p:nvPr>
            <p:ph type="sldNum" sz="quarter" idx="12"/>
          </p:nvPr>
        </p:nvSpPr>
        <p:spPr/>
        <p:txBody>
          <a:bodyPr/>
          <a:lstStyle>
            <a:lvl1pPr>
              <a:defRPr/>
            </a:lvl1pPr>
          </a:lstStyle>
          <a:p>
            <a:fld id="{37061BDB-361D-4AA4-83A5-F881263CB1D1}" type="slidenum">
              <a:rPr lang="en-US"/>
              <a:pPr/>
              <a:t>‹#›</a:t>
            </a:fld>
            <a:endParaRPr lang="en-US"/>
          </a:p>
        </p:txBody>
      </p:sp>
    </p:spTree>
  </p:cSld>
  <p:clrMapOvr>
    <a:masterClrMapping/>
  </p:clrMapOvr>
  <p:transition advClick="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B86A2E6F-F62C-4D01-8FDD-5B8EDB409741}" type="datetime1">
              <a:rPr lang="en-US"/>
              <a:pPr/>
              <a:t>7/16/2010</a:t>
            </a:fld>
            <a:endParaRPr lang="en-US"/>
          </a:p>
        </p:txBody>
      </p:sp>
      <p:sp>
        <p:nvSpPr>
          <p:cNvPr id="8" name="Footer Placeholder 7"/>
          <p:cNvSpPr>
            <a:spLocks noGrp="1"/>
          </p:cNvSpPr>
          <p:nvPr>
            <p:ph type="ftr" sz="quarter" idx="11"/>
          </p:nvPr>
        </p:nvSpPr>
        <p:spPr/>
        <p:txBody>
          <a:bodyPr/>
          <a:lstStyle>
            <a:lvl1pPr>
              <a:defRPr/>
            </a:lvl1pPr>
          </a:lstStyle>
          <a:p>
            <a:r>
              <a:rPr lang="en-US"/>
              <a:t>TRAI</a:t>
            </a:r>
          </a:p>
        </p:txBody>
      </p:sp>
      <p:sp>
        <p:nvSpPr>
          <p:cNvPr id="9" name="Slide Number Placeholder 8"/>
          <p:cNvSpPr>
            <a:spLocks noGrp="1"/>
          </p:cNvSpPr>
          <p:nvPr>
            <p:ph type="sldNum" sz="quarter" idx="12"/>
          </p:nvPr>
        </p:nvSpPr>
        <p:spPr/>
        <p:txBody>
          <a:bodyPr/>
          <a:lstStyle>
            <a:lvl1pPr>
              <a:defRPr/>
            </a:lvl1pPr>
          </a:lstStyle>
          <a:p>
            <a:fld id="{73C6C1F4-53F4-43F6-82E2-94C1B10B82ED}" type="slidenum">
              <a:rPr lang="en-US"/>
              <a:pPr/>
              <a:t>‹#›</a:t>
            </a:fld>
            <a:endParaRPr lang="en-US"/>
          </a:p>
        </p:txBody>
      </p:sp>
    </p:spTree>
  </p:cSld>
  <p:clrMapOvr>
    <a:masterClrMapping/>
  </p:clrMapOvr>
  <p:transition advClick="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789222C6-9272-4C2A-AB46-C70C057E83E7}" type="datetime1">
              <a:rPr lang="en-US"/>
              <a:pPr/>
              <a:t>7/16/2010</a:t>
            </a:fld>
            <a:endParaRPr lang="en-US"/>
          </a:p>
        </p:txBody>
      </p:sp>
      <p:sp>
        <p:nvSpPr>
          <p:cNvPr id="4" name="Footer Placeholder 3"/>
          <p:cNvSpPr>
            <a:spLocks noGrp="1"/>
          </p:cNvSpPr>
          <p:nvPr>
            <p:ph type="ftr" sz="quarter" idx="11"/>
          </p:nvPr>
        </p:nvSpPr>
        <p:spPr/>
        <p:txBody>
          <a:bodyPr/>
          <a:lstStyle>
            <a:lvl1pPr>
              <a:defRPr/>
            </a:lvl1pPr>
          </a:lstStyle>
          <a:p>
            <a:r>
              <a:rPr lang="en-US"/>
              <a:t>TRAI</a:t>
            </a:r>
          </a:p>
        </p:txBody>
      </p:sp>
      <p:sp>
        <p:nvSpPr>
          <p:cNvPr id="5" name="Slide Number Placeholder 4"/>
          <p:cNvSpPr>
            <a:spLocks noGrp="1"/>
          </p:cNvSpPr>
          <p:nvPr>
            <p:ph type="sldNum" sz="quarter" idx="12"/>
          </p:nvPr>
        </p:nvSpPr>
        <p:spPr/>
        <p:txBody>
          <a:bodyPr/>
          <a:lstStyle>
            <a:lvl1pPr>
              <a:defRPr/>
            </a:lvl1pPr>
          </a:lstStyle>
          <a:p>
            <a:fld id="{643941AC-9791-43E0-981F-BC1BD643E50A}" type="slidenum">
              <a:rPr lang="en-US"/>
              <a:pPr/>
              <a:t>‹#›</a:t>
            </a:fld>
            <a:endParaRPr lang="en-US"/>
          </a:p>
        </p:txBody>
      </p:sp>
    </p:spTree>
  </p:cSld>
  <p:clrMapOvr>
    <a:masterClrMapping/>
  </p:clrMapOvr>
  <p:transition advClick="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A61DC1A3-03D9-42FB-9460-1A29250EFDF9}" type="datetime1">
              <a:rPr lang="en-US"/>
              <a:pPr/>
              <a:t>7/16/2010</a:t>
            </a:fld>
            <a:endParaRPr lang="en-US"/>
          </a:p>
        </p:txBody>
      </p:sp>
      <p:sp>
        <p:nvSpPr>
          <p:cNvPr id="3" name="Footer Placeholder 2"/>
          <p:cNvSpPr>
            <a:spLocks noGrp="1"/>
          </p:cNvSpPr>
          <p:nvPr>
            <p:ph type="ftr" sz="quarter" idx="11"/>
          </p:nvPr>
        </p:nvSpPr>
        <p:spPr/>
        <p:txBody>
          <a:bodyPr/>
          <a:lstStyle>
            <a:lvl1pPr>
              <a:defRPr/>
            </a:lvl1pPr>
          </a:lstStyle>
          <a:p>
            <a:r>
              <a:rPr lang="en-US"/>
              <a:t>TRAI</a:t>
            </a:r>
          </a:p>
        </p:txBody>
      </p:sp>
      <p:sp>
        <p:nvSpPr>
          <p:cNvPr id="4" name="Slide Number Placeholder 3"/>
          <p:cNvSpPr>
            <a:spLocks noGrp="1"/>
          </p:cNvSpPr>
          <p:nvPr>
            <p:ph type="sldNum" sz="quarter" idx="12"/>
          </p:nvPr>
        </p:nvSpPr>
        <p:spPr/>
        <p:txBody>
          <a:bodyPr/>
          <a:lstStyle>
            <a:lvl1pPr>
              <a:defRPr/>
            </a:lvl1pPr>
          </a:lstStyle>
          <a:p>
            <a:fld id="{580FC91F-C84E-49F9-BC9A-72ADAA22756E}" type="slidenum">
              <a:rPr lang="en-US"/>
              <a:pPr/>
              <a:t>‹#›</a:t>
            </a:fld>
            <a:endParaRPr lang="en-US"/>
          </a:p>
        </p:txBody>
      </p:sp>
    </p:spTree>
  </p:cSld>
  <p:clrMapOvr>
    <a:masterClrMapping/>
  </p:clrMapOvr>
  <p:transition advClick="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1DD752C9-B639-4B26-821F-D751B8473EDD}" type="datetime1">
              <a:rPr lang="en-US"/>
              <a:pPr/>
              <a:t>7/16/2010</a:t>
            </a:fld>
            <a:endParaRPr lang="en-US"/>
          </a:p>
        </p:txBody>
      </p:sp>
      <p:sp>
        <p:nvSpPr>
          <p:cNvPr id="6" name="Footer Placeholder 5"/>
          <p:cNvSpPr>
            <a:spLocks noGrp="1"/>
          </p:cNvSpPr>
          <p:nvPr>
            <p:ph type="ftr" sz="quarter" idx="11"/>
          </p:nvPr>
        </p:nvSpPr>
        <p:spPr/>
        <p:txBody>
          <a:bodyPr/>
          <a:lstStyle>
            <a:lvl1pPr>
              <a:defRPr/>
            </a:lvl1pPr>
          </a:lstStyle>
          <a:p>
            <a:r>
              <a:rPr lang="en-US"/>
              <a:t>TRAI</a:t>
            </a:r>
          </a:p>
        </p:txBody>
      </p:sp>
      <p:sp>
        <p:nvSpPr>
          <p:cNvPr id="7" name="Slide Number Placeholder 6"/>
          <p:cNvSpPr>
            <a:spLocks noGrp="1"/>
          </p:cNvSpPr>
          <p:nvPr>
            <p:ph type="sldNum" sz="quarter" idx="12"/>
          </p:nvPr>
        </p:nvSpPr>
        <p:spPr/>
        <p:txBody>
          <a:bodyPr/>
          <a:lstStyle>
            <a:lvl1pPr>
              <a:defRPr/>
            </a:lvl1pPr>
          </a:lstStyle>
          <a:p>
            <a:fld id="{F1E58A51-3651-45AC-B143-36E54F3FC714}" type="slidenum">
              <a:rPr lang="en-US"/>
              <a:pPr/>
              <a:t>‹#›</a:t>
            </a:fld>
            <a:endParaRPr lang="en-US"/>
          </a:p>
        </p:txBody>
      </p:sp>
    </p:spTree>
  </p:cSld>
  <p:clrMapOvr>
    <a:masterClrMapping/>
  </p:clrMapOvr>
  <p:transition advClick="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452B557E-5E79-408B-99D5-F971262B748F}" type="datetime1">
              <a:rPr lang="en-US"/>
              <a:pPr/>
              <a:t>7/16/2010</a:t>
            </a:fld>
            <a:endParaRPr lang="en-US"/>
          </a:p>
        </p:txBody>
      </p:sp>
      <p:sp>
        <p:nvSpPr>
          <p:cNvPr id="6" name="Footer Placeholder 5"/>
          <p:cNvSpPr>
            <a:spLocks noGrp="1"/>
          </p:cNvSpPr>
          <p:nvPr>
            <p:ph type="ftr" sz="quarter" idx="11"/>
          </p:nvPr>
        </p:nvSpPr>
        <p:spPr/>
        <p:txBody>
          <a:bodyPr/>
          <a:lstStyle>
            <a:lvl1pPr>
              <a:defRPr/>
            </a:lvl1pPr>
          </a:lstStyle>
          <a:p>
            <a:r>
              <a:rPr lang="en-US"/>
              <a:t>TRAI</a:t>
            </a:r>
          </a:p>
        </p:txBody>
      </p:sp>
      <p:sp>
        <p:nvSpPr>
          <p:cNvPr id="7" name="Slide Number Placeholder 6"/>
          <p:cNvSpPr>
            <a:spLocks noGrp="1"/>
          </p:cNvSpPr>
          <p:nvPr>
            <p:ph type="sldNum" sz="quarter" idx="12"/>
          </p:nvPr>
        </p:nvSpPr>
        <p:spPr/>
        <p:txBody>
          <a:bodyPr/>
          <a:lstStyle>
            <a:lvl1pPr>
              <a:defRPr/>
            </a:lvl1pPr>
          </a:lstStyle>
          <a:p>
            <a:fld id="{80244D2B-18FB-44D3-8CFA-17B0FDBED988}" type="slidenum">
              <a:rPr lang="en-US"/>
              <a:pPr/>
              <a:t>‹#›</a:t>
            </a:fld>
            <a:endParaRPr lang="en-US"/>
          </a:p>
        </p:txBody>
      </p:sp>
    </p:spTree>
  </p:cSld>
  <p:clrMapOvr>
    <a:masterClrMapping/>
  </p:clrMapOvr>
  <p:transition advClick="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CECFF"/>
        </a:solidFill>
        <a:effectLst/>
      </p:bgPr>
    </p:bg>
    <p:spTree>
      <p:nvGrpSpPr>
        <p:cNvPr id="1" name=""/>
        <p:cNvGrpSpPr/>
        <p:nvPr/>
      </p:nvGrpSpPr>
      <p:grpSpPr>
        <a:xfrm>
          <a:off x="0" y="0"/>
          <a:ext cx="0" cy="0"/>
          <a:chOff x="0" y="0"/>
          <a:chExt cx="0" cy="0"/>
        </a:xfrm>
      </p:grpSpPr>
      <p:sp>
        <p:nvSpPr>
          <p:cNvPr id="625666" name="Rectangle 2050"/>
          <p:cNvSpPr>
            <a:spLocks noGrp="1" noChangeArrowheads="1"/>
          </p:cNvSpPr>
          <p:nvPr>
            <p:ph type="title"/>
          </p:nvPr>
        </p:nvSpPr>
        <p:spPr bwMode="auto">
          <a:xfrm>
            <a:off x="1143000" y="274638"/>
            <a:ext cx="7543800" cy="10969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25667" name="Rectangle 2051"/>
          <p:cNvSpPr>
            <a:spLocks noGrp="1" noChangeArrowheads="1"/>
          </p:cNvSpPr>
          <p:nvPr>
            <p:ph type="body" idx="1"/>
          </p:nvPr>
        </p:nvSpPr>
        <p:spPr bwMode="auto">
          <a:xfrm>
            <a:off x="1143000" y="1676400"/>
            <a:ext cx="7467600" cy="419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25668" name="Rectangle 2052"/>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bg2"/>
                </a:solidFill>
              </a:defRPr>
            </a:lvl1pPr>
          </a:lstStyle>
          <a:p>
            <a:fld id="{F2F821A5-7061-4634-AF40-94944F7532E9}" type="datetime1">
              <a:rPr lang="en-US"/>
              <a:pPr/>
              <a:t>7/16/2010</a:t>
            </a:fld>
            <a:endParaRPr lang="en-US"/>
          </a:p>
        </p:txBody>
      </p:sp>
      <p:sp>
        <p:nvSpPr>
          <p:cNvPr id="625669" name="Rectangle 2053"/>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bg2"/>
                </a:solidFill>
              </a:defRPr>
            </a:lvl1pPr>
          </a:lstStyle>
          <a:p>
            <a:r>
              <a:rPr lang="en-US"/>
              <a:t>TRAI</a:t>
            </a:r>
          </a:p>
        </p:txBody>
      </p:sp>
      <p:sp>
        <p:nvSpPr>
          <p:cNvPr id="625670" name="Rectangle 2054"/>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2"/>
                </a:solidFill>
              </a:defRPr>
            </a:lvl1pPr>
          </a:lstStyle>
          <a:p>
            <a:fld id="{8372EC5A-0AEF-4794-A924-FF4D2B60E2A2}" type="slidenum">
              <a:rPr lang="en-US"/>
              <a:pPr/>
              <a:t>‹#›</a:t>
            </a:fld>
            <a:endParaRPr lang="en-US"/>
          </a:p>
        </p:txBody>
      </p:sp>
      <p:sp>
        <p:nvSpPr>
          <p:cNvPr id="625671" name="Text Box 2055"/>
          <p:cNvSpPr txBox="1">
            <a:spLocks noChangeArrowheads="1"/>
          </p:cNvSpPr>
          <p:nvPr/>
        </p:nvSpPr>
        <p:spPr bwMode="auto">
          <a:xfrm rot="16200000">
            <a:off x="-1266031" y="3001169"/>
            <a:ext cx="3276600" cy="474662"/>
          </a:xfrm>
          <a:prstGeom prst="rect">
            <a:avLst/>
          </a:prstGeom>
          <a:noFill/>
          <a:ln w="9525">
            <a:noFill/>
            <a:miter lim="800000"/>
            <a:headEnd/>
            <a:tailEnd/>
          </a:ln>
          <a:effectLst/>
        </p:spPr>
        <p:txBody>
          <a:bodyPr/>
          <a:lstStyle/>
          <a:p>
            <a:pPr eaLnBrk="0" hangingPunct="0">
              <a:spcBef>
                <a:spcPct val="50000"/>
              </a:spcBef>
            </a:pPr>
            <a:r>
              <a:rPr lang="en-US" sz="1400">
                <a:solidFill>
                  <a:srgbClr val="CCECFF"/>
                </a:solidFill>
                <a:effectDag name="">
                  <a:cont type="tree" name="">
                    <a:effect ref="fillLine"/>
                    <a:outerShdw dist="38100" dir="13500000" algn="br">
                      <a:srgbClr val="DDF3FF"/>
                    </a:outerShdw>
                  </a:cont>
                  <a:cont type="tree" name="">
                    <a:effect ref="fillLine"/>
                    <a:outerShdw dist="38100" dir="2700000" algn="tl">
                      <a:srgbClr val="7A8D99"/>
                    </a:outerShdw>
                  </a:cont>
                  <a:effect ref="fillLine"/>
                </a:effectDag>
                <a:latin typeface="Microsoft Sans Serif" pitchFamily="34" charset="0"/>
                <a:cs typeface="Arial" charset="0"/>
              </a:rPr>
              <a:t>Telecom Regulatory Authority of India</a:t>
            </a:r>
          </a:p>
        </p:txBody>
      </p:sp>
      <p:graphicFrame>
        <p:nvGraphicFramePr>
          <p:cNvPr id="625672" name="Object 2056"/>
          <p:cNvGraphicFramePr>
            <a:graphicFrameLocks noChangeAspect="1"/>
          </p:cNvGraphicFramePr>
          <p:nvPr/>
        </p:nvGraphicFramePr>
        <p:xfrm>
          <a:off x="117475" y="228600"/>
          <a:ext cx="796925" cy="1143000"/>
        </p:xfrm>
        <a:graphic>
          <a:graphicData uri="http://schemas.openxmlformats.org/presentationml/2006/ole">
            <p:oleObj spid="_x0000_s625672" name="Bitmap Image" r:id="rId14" imgW="914286" imgH="961905" progId="PBrush">
              <p:embed/>
            </p:oleObj>
          </a:graphicData>
        </a:graphic>
      </p:graphicFrame>
    </p:spTree>
  </p:cSld>
  <p:clrMap bg1="dk2" tx1="lt1" bg2="dk1" tx2="lt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transition advClick="0"/>
  <p:timing>
    <p:tnLst>
      <p:par>
        <p:cTn id="1" dur="indefinite" restart="never" nodeType="tmRoot"/>
      </p:par>
    </p:tnLst>
  </p:timing>
  <p:hf hdr="0"/>
  <p:txStyles>
    <p:titleStyle>
      <a:lvl1pPr algn="ctr" rtl="0" fontAlgn="base">
        <a:spcBef>
          <a:spcPct val="0"/>
        </a:spcBef>
        <a:spcAft>
          <a:spcPct val="0"/>
        </a:spcAft>
        <a:defRPr sz="3600">
          <a:solidFill>
            <a:schemeClr val="bg2"/>
          </a:solidFill>
          <a:latin typeface="+mj-lt"/>
          <a:ea typeface="+mj-ea"/>
          <a:cs typeface="+mj-cs"/>
        </a:defRPr>
      </a:lvl1pPr>
      <a:lvl2pPr algn="ctr" rtl="0" fontAlgn="base">
        <a:spcBef>
          <a:spcPct val="0"/>
        </a:spcBef>
        <a:spcAft>
          <a:spcPct val="0"/>
        </a:spcAft>
        <a:defRPr sz="3600">
          <a:solidFill>
            <a:schemeClr val="bg2"/>
          </a:solidFill>
          <a:latin typeface="Trebuchet MS" pitchFamily="34" charset="0"/>
        </a:defRPr>
      </a:lvl2pPr>
      <a:lvl3pPr algn="ctr" rtl="0" fontAlgn="base">
        <a:spcBef>
          <a:spcPct val="0"/>
        </a:spcBef>
        <a:spcAft>
          <a:spcPct val="0"/>
        </a:spcAft>
        <a:defRPr sz="3600">
          <a:solidFill>
            <a:schemeClr val="bg2"/>
          </a:solidFill>
          <a:latin typeface="Trebuchet MS" pitchFamily="34" charset="0"/>
        </a:defRPr>
      </a:lvl3pPr>
      <a:lvl4pPr algn="ctr" rtl="0" fontAlgn="base">
        <a:spcBef>
          <a:spcPct val="0"/>
        </a:spcBef>
        <a:spcAft>
          <a:spcPct val="0"/>
        </a:spcAft>
        <a:defRPr sz="3600">
          <a:solidFill>
            <a:schemeClr val="bg2"/>
          </a:solidFill>
          <a:latin typeface="Trebuchet MS" pitchFamily="34" charset="0"/>
        </a:defRPr>
      </a:lvl4pPr>
      <a:lvl5pPr algn="ctr" rtl="0" fontAlgn="base">
        <a:spcBef>
          <a:spcPct val="0"/>
        </a:spcBef>
        <a:spcAft>
          <a:spcPct val="0"/>
        </a:spcAft>
        <a:defRPr sz="3600">
          <a:solidFill>
            <a:schemeClr val="bg2"/>
          </a:solidFill>
          <a:latin typeface="Trebuchet MS" pitchFamily="34" charset="0"/>
        </a:defRPr>
      </a:lvl5pPr>
      <a:lvl6pPr marL="457200" algn="ctr" rtl="0" fontAlgn="base">
        <a:spcBef>
          <a:spcPct val="0"/>
        </a:spcBef>
        <a:spcAft>
          <a:spcPct val="0"/>
        </a:spcAft>
        <a:defRPr sz="3600">
          <a:solidFill>
            <a:schemeClr val="bg2"/>
          </a:solidFill>
          <a:latin typeface="Trebuchet MS" pitchFamily="34" charset="0"/>
        </a:defRPr>
      </a:lvl6pPr>
      <a:lvl7pPr marL="914400" algn="ctr" rtl="0" fontAlgn="base">
        <a:spcBef>
          <a:spcPct val="0"/>
        </a:spcBef>
        <a:spcAft>
          <a:spcPct val="0"/>
        </a:spcAft>
        <a:defRPr sz="3600">
          <a:solidFill>
            <a:schemeClr val="bg2"/>
          </a:solidFill>
          <a:latin typeface="Trebuchet MS" pitchFamily="34" charset="0"/>
        </a:defRPr>
      </a:lvl7pPr>
      <a:lvl8pPr marL="1371600" algn="ctr" rtl="0" fontAlgn="base">
        <a:spcBef>
          <a:spcPct val="0"/>
        </a:spcBef>
        <a:spcAft>
          <a:spcPct val="0"/>
        </a:spcAft>
        <a:defRPr sz="3600">
          <a:solidFill>
            <a:schemeClr val="bg2"/>
          </a:solidFill>
          <a:latin typeface="Trebuchet MS" pitchFamily="34" charset="0"/>
        </a:defRPr>
      </a:lvl8pPr>
      <a:lvl9pPr marL="1828800" algn="ctr" rtl="0" fontAlgn="base">
        <a:spcBef>
          <a:spcPct val="0"/>
        </a:spcBef>
        <a:spcAft>
          <a:spcPct val="0"/>
        </a:spcAft>
        <a:defRPr sz="3600">
          <a:solidFill>
            <a:schemeClr val="bg2"/>
          </a:solidFill>
          <a:latin typeface="Trebuchet MS" pitchFamily="34" charset="0"/>
        </a:defRPr>
      </a:lvl9pPr>
    </p:titleStyle>
    <p:bodyStyle>
      <a:lvl1pPr marL="342900" indent="-342900" algn="just" rtl="0" fontAlgn="base">
        <a:spcBef>
          <a:spcPct val="20000"/>
        </a:spcBef>
        <a:spcAft>
          <a:spcPct val="0"/>
        </a:spcAft>
        <a:buChar char="•"/>
        <a:defRPr sz="2000">
          <a:solidFill>
            <a:schemeClr val="bg2"/>
          </a:solidFill>
          <a:latin typeface="+mn-lt"/>
          <a:ea typeface="+mn-ea"/>
          <a:cs typeface="+mn-cs"/>
        </a:defRPr>
      </a:lvl1pPr>
      <a:lvl2pPr marL="742950" indent="-285750" algn="l" rtl="0" fontAlgn="base">
        <a:spcBef>
          <a:spcPct val="20000"/>
        </a:spcBef>
        <a:spcAft>
          <a:spcPct val="0"/>
        </a:spcAft>
        <a:buChar char="–"/>
        <a:defRPr>
          <a:solidFill>
            <a:schemeClr val="bg2"/>
          </a:solidFill>
          <a:latin typeface="+mn-lt"/>
        </a:defRPr>
      </a:lvl2pPr>
      <a:lvl3pPr marL="1143000" indent="-228600" algn="l" rtl="0" fontAlgn="base">
        <a:spcBef>
          <a:spcPct val="20000"/>
        </a:spcBef>
        <a:spcAft>
          <a:spcPct val="0"/>
        </a:spcAft>
        <a:buChar char="•"/>
        <a:defRPr sz="1600">
          <a:solidFill>
            <a:schemeClr val="bg2"/>
          </a:solidFill>
          <a:latin typeface="+mn-lt"/>
        </a:defRPr>
      </a:lvl3pPr>
      <a:lvl4pPr marL="1600200" indent="-228600" algn="l" rtl="0" fontAlgn="base">
        <a:spcBef>
          <a:spcPct val="20000"/>
        </a:spcBef>
        <a:spcAft>
          <a:spcPct val="0"/>
        </a:spcAft>
        <a:buChar char="–"/>
        <a:defRPr sz="1400">
          <a:solidFill>
            <a:schemeClr val="bg2"/>
          </a:solidFill>
          <a:latin typeface="+mn-lt"/>
        </a:defRPr>
      </a:lvl4pPr>
      <a:lvl5pPr marL="2057400" indent="-228600" algn="l" rtl="0" fontAlgn="base">
        <a:spcBef>
          <a:spcPct val="20000"/>
        </a:spcBef>
        <a:spcAft>
          <a:spcPct val="0"/>
        </a:spcAft>
        <a:buChar char="»"/>
        <a:defRPr sz="1200">
          <a:solidFill>
            <a:schemeClr val="bg2"/>
          </a:solidFill>
          <a:latin typeface="+mn-lt"/>
        </a:defRPr>
      </a:lvl5pPr>
      <a:lvl6pPr marL="2514600" indent="-228600" algn="l" rtl="0" fontAlgn="base">
        <a:spcBef>
          <a:spcPct val="20000"/>
        </a:spcBef>
        <a:spcAft>
          <a:spcPct val="0"/>
        </a:spcAft>
        <a:buChar char="»"/>
        <a:defRPr sz="1200">
          <a:solidFill>
            <a:schemeClr val="bg2"/>
          </a:solidFill>
          <a:latin typeface="+mn-lt"/>
        </a:defRPr>
      </a:lvl6pPr>
      <a:lvl7pPr marL="2971800" indent="-228600" algn="l" rtl="0" fontAlgn="base">
        <a:spcBef>
          <a:spcPct val="20000"/>
        </a:spcBef>
        <a:spcAft>
          <a:spcPct val="0"/>
        </a:spcAft>
        <a:buChar char="»"/>
        <a:defRPr sz="1200">
          <a:solidFill>
            <a:schemeClr val="bg2"/>
          </a:solidFill>
          <a:latin typeface="+mn-lt"/>
        </a:defRPr>
      </a:lvl7pPr>
      <a:lvl8pPr marL="3429000" indent="-228600" algn="l" rtl="0" fontAlgn="base">
        <a:spcBef>
          <a:spcPct val="20000"/>
        </a:spcBef>
        <a:spcAft>
          <a:spcPct val="0"/>
        </a:spcAft>
        <a:buChar char="»"/>
        <a:defRPr sz="1200">
          <a:solidFill>
            <a:schemeClr val="bg2"/>
          </a:solidFill>
          <a:latin typeface="+mn-lt"/>
        </a:defRPr>
      </a:lvl8pPr>
      <a:lvl9pPr marL="3886200" indent="-228600" algn="l" rtl="0" fontAlgn="base">
        <a:spcBef>
          <a:spcPct val="20000"/>
        </a:spcBef>
        <a:spcAft>
          <a:spcPct val="0"/>
        </a:spcAft>
        <a:buChar char="»"/>
        <a:defRPr sz="1200">
          <a:solidFill>
            <a:schemeClr val="bg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guptask61@gmail.com"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oleObject" Target="../embeddings/oleObject3.bin"/><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28"/>
          <p:cNvSpPr>
            <a:spLocks noGrp="1" noChangeArrowheads="1"/>
          </p:cNvSpPr>
          <p:nvPr>
            <p:ph type="dt" sz="half" idx="2"/>
          </p:nvPr>
        </p:nvSpPr>
        <p:spPr/>
        <p:txBody>
          <a:bodyPr/>
          <a:lstStyle/>
          <a:p>
            <a:fld id="{CDE9B9C3-2F3F-4CAD-81C1-841C994B09F1}" type="datetime1">
              <a:rPr lang="en-US"/>
              <a:pPr/>
              <a:t>7/16/2010</a:t>
            </a:fld>
            <a:endParaRPr lang="en-US"/>
          </a:p>
        </p:txBody>
      </p:sp>
      <p:sp>
        <p:nvSpPr>
          <p:cNvPr id="5" name="Rectangle 1029"/>
          <p:cNvSpPr>
            <a:spLocks noGrp="1" noChangeArrowheads="1"/>
          </p:cNvSpPr>
          <p:nvPr>
            <p:ph type="ftr" sz="quarter" idx="3"/>
          </p:nvPr>
        </p:nvSpPr>
        <p:spPr/>
        <p:txBody>
          <a:bodyPr/>
          <a:lstStyle/>
          <a:p>
            <a:r>
              <a:rPr lang="en-US"/>
              <a:t>TRAI</a:t>
            </a:r>
          </a:p>
        </p:txBody>
      </p:sp>
      <p:sp>
        <p:nvSpPr>
          <p:cNvPr id="6" name="Rectangle 1030"/>
          <p:cNvSpPr>
            <a:spLocks noGrp="1" noChangeArrowheads="1"/>
          </p:cNvSpPr>
          <p:nvPr>
            <p:ph type="sldNum" sz="quarter" idx="4"/>
          </p:nvPr>
        </p:nvSpPr>
        <p:spPr/>
        <p:txBody>
          <a:bodyPr/>
          <a:lstStyle/>
          <a:p>
            <a:fld id="{B20CFD93-A5E8-4EEB-8E5C-ABDCD76951DD}" type="slidenum">
              <a:rPr lang="en-US"/>
              <a:pPr/>
              <a:t>1</a:t>
            </a:fld>
            <a:endParaRPr lang="en-US"/>
          </a:p>
        </p:txBody>
      </p:sp>
      <p:sp>
        <p:nvSpPr>
          <p:cNvPr id="3074" name="Rectangle 2"/>
          <p:cNvSpPr>
            <a:spLocks noGrp="1" noChangeArrowheads="1"/>
          </p:cNvSpPr>
          <p:nvPr>
            <p:ph type="ctrTitle"/>
          </p:nvPr>
        </p:nvSpPr>
        <p:spPr>
          <a:xfrm>
            <a:off x="1066800" y="914400"/>
            <a:ext cx="7772400" cy="1143000"/>
          </a:xfrm>
        </p:spPr>
        <p:txBody>
          <a:bodyPr/>
          <a:lstStyle/>
          <a:p>
            <a:r>
              <a:rPr lang="en-US" sz="4000" b="1" dirty="0" smtClean="0"/>
              <a:t>QoS based pricing in IP Networks</a:t>
            </a:r>
            <a:endParaRPr lang="en-US" sz="2800" b="1" dirty="0"/>
          </a:p>
        </p:txBody>
      </p:sp>
      <p:sp>
        <p:nvSpPr>
          <p:cNvPr id="3075" name="Rectangle 3"/>
          <p:cNvSpPr>
            <a:spLocks noGrp="1" noChangeArrowheads="1"/>
          </p:cNvSpPr>
          <p:nvPr>
            <p:ph type="subTitle" idx="1"/>
          </p:nvPr>
        </p:nvSpPr>
        <p:spPr>
          <a:xfrm>
            <a:off x="1066800" y="4125913"/>
            <a:ext cx="7696200" cy="1512887"/>
          </a:xfrm>
        </p:spPr>
        <p:txBody>
          <a:bodyPr/>
          <a:lstStyle/>
          <a:p>
            <a:pPr algn="r"/>
            <a:r>
              <a:rPr lang="en-US" sz="1800" b="1" dirty="0" smtClean="0"/>
              <a:t> V.K. Agarwal, Dy. Advisor</a:t>
            </a:r>
            <a:endParaRPr lang="en-US" sz="1400" b="1" dirty="0"/>
          </a:p>
          <a:p>
            <a:pPr algn="r">
              <a:lnSpc>
                <a:spcPct val="90000"/>
              </a:lnSpc>
            </a:pPr>
            <a:r>
              <a:rPr lang="en-US" b="1" dirty="0"/>
              <a:t>Telecom Regulatory Authority of India (TRAI)</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8"/>
          <p:cNvSpPr>
            <a:spLocks noGrp="1" noChangeArrowheads="1"/>
          </p:cNvSpPr>
          <p:nvPr>
            <p:ph type="title"/>
          </p:nvPr>
        </p:nvSpPr>
        <p:spPr>
          <a:xfrm>
            <a:off x="1143000" y="274638"/>
            <a:ext cx="7772400" cy="1096962"/>
          </a:xfrm>
        </p:spPr>
        <p:txBody>
          <a:bodyPr/>
          <a:lstStyle/>
          <a:p>
            <a:pPr eaLnBrk="1" hangingPunct="1"/>
            <a:r>
              <a:rPr lang="en-US" sz="2800" dirty="0" smtClean="0"/>
              <a:t>Overview of MPLS Class of Service</a:t>
            </a:r>
            <a:endParaRPr lang="en-US" sz="2800" dirty="0" smtClean="0">
              <a:solidFill>
                <a:schemeClr val="accent2"/>
              </a:solidFill>
            </a:endParaRPr>
          </a:p>
        </p:txBody>
      </p:sp>
      <p:sp>
        <p:nvSpPr>
          <p:cNvPr id="34820" name="Text Box 3"/>
          <p:cNvSpPr txBox="1">
            <a:spLocks noChangeArrowheads="1"/>
          </p:cNvSpPr>
          <p:nvPr/>
        </p:nvSpPr>
        <p:spPr bwMode="auto">
          <a:xfrm>
            <a:off x="6934200" y="1981200"/>
            <a:ext cx="1828800" cy="396875"/>
          </a:xfrm>
          <a:prstGeom prst="rect">
            <a:avLst/>
          </a:prstGeom>
          <a:noFill/>
          <a:ln w="9525">
            <a:noFill/>
            <a:miter lim="800000"/>
            <a:headEnd/>
            <a:tailEnd/>
          </a:ln>
        </p:spPr>
        <p:txBody>
          <a:bodyPr>
            <a:spAutoFit/>
          </a:bodyPr>
          <a:lstStyle/>
          <a:p>
            <a:pPr>
              <a:spcBef>
                <a:spcPct val="50000"/>
              </a:spcBef>
            </a:pPr>
            <a:endParaRPr lang="en-US" sz="2000">
              <a:latin typeface="Times New Roman" pitchFamily="18" charset="0"/>
            </a:endParaRPr>
          </a:p>
        </p:txBody>
      </p:sp>
      <p:sp>
        <p:nvSpPr>
          <p:cNvPr id="34821" name="Slide Number Placeholder 6"/>
          <p:cNvSpPr>
            <a:spLocks noGrp="1"/>
          </p:cNvSpPr>
          <p:nvPr>
            <p:ph type="sldNum" sz="quarter" idx="12"/>
          </p:nvPr>
        </p:nvSpPr>
        <p:spPr>
          <a:noFill/>
        </p:spPr>
        <p:txBody>
          <a:bodyPr/>
          <a:lstStyle/>
          <a:p>
            <a:fld id="{5F567859-D3D8-49BB-9C7A-76ADB9682E32}" type="slidenum">
              <a:rPr lang="en-US" smtClean="0">
                <a:latin typeface="Arial" charset="0"/>
              </a:rPr>
              <a:pPr/>
              <a:t>10</a:t>
            </a:fld>
            <a:endParaRPr lang="en-US" smtClean="0">
              <a:latin typeface="Arial" charset="0"/>
            </a:endParaRPr>
          </a:p>
        </p:txBody>
      </p:sp>
      <p:pic>
        <p:nvPicPr>
          <p:cNvPr id="687105" name="Picture 1"/>
          <p:cNvPicPr>
            <a:picLocks noChangeAspect="1" noChangeArrowheads="1"/>
          </p:cNvPicPr>
          <p:nvPr/>
        </p:nvPicPr>
        <p:blipFill>
          <a:blip r:embed="rId3"/>
          <a:srcRect/>
          <a:stretch>
            <a:fillRect/>
          </a:stretch>
        </p:blipFill>
        <p:spPr bwMode="auto">
          <a:xfrm>
            <a:off x="1295400" y="2133600"/>
            <a:ext cx="6651653" cy="260985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8"/>
          <p:cNvSpPr>
            <a:spLocks noGrp="1" noChangeArrowheads="1"/>
          </p:cNvSpPr>
          <p:nvPr>
            <p:ph type="title"/>
          </p:nvPr>
        </p:nvSpPr>
        <p:spPr/>
        <p:txBody>
          <a:bodyPr/>
          <a:lstStyle/>
          <a:p>
            <a:pPr eaLnBrk="1" hangingPunct="1"/>
            <a:r>
              <a:rPr lang="en-US" sz="2800" dirty="0" smtClean="0"/>
              <a:t>Pricing with different Class of Service</a:t>
            </a:r>
            <a:endParaRPr lang="en-US" sz="2800" dirty="0" smtClean="0">
              <a:solidFill>
                <a:schemeClr val="accent2"/>
              </a:solidFill>
            </a:endParaRPr>
          </a:p>
        </p:txBody>
      </p:sp>
      <p:sp>
        <p:nvSpPr>
          <p:cNvPr id="34819" name="Rectangle 9"/>
          <p:cNvSpPr>
            <a:spLocks noGrp="1" noChangeArrowheads="1"/>
          </p:cNvSpPr>
          <p:nvPr>
            <p:ph type="body" idx="1"/>
          </p:nvPr>
        </p:nvSpPr>
        <p:spPr>
          <a:xfrm>
            <a:off x="1219200" y="1676400"/>
            <a:ext cx="7543800" cy="4724400"/>
          </a:xfrm>
          <a:noFill/>
        </p:spPr>
        <p:txBody>
          <a:bodyPr/>
          <a:lstStyle/>
          <a:p>
            <a:pPr eaLnBrk="1" hangingPunct="1">
              <a:lnSpc>
                <a:spcPct val="150000"/>
              </a:lnSpc>
            </a:pPr>
            <a:r>
              <a:rPr lang="en-US" sz="2400" dirty="0" smtClean="0">
                <a:latin typeface="Bookman Old Style" pitchFamily="18" charset="0"/>
              </a:rPr>
              <a:t>Single </a:t>
            </a:r>
            <a:r>
              <a:rPr lang="en-US" sz="2400" dirty="0" err="1" smtClean="0">
                <a:latin typeface="Bookman Old Style" pitchFamily="18" charset="0"/>
              </a:rPr>
              <a:t>CoS</a:t>
            </a:r>
            <a:r>
              <a:rPr lang="en-US" sz="2400" dirty="0" smtClean="0">
                <a:latin typeface="Bookman Old Style" pitchFamily="18" charset="0"/>
              </a:rPr>
              <a:t> Price</a:t>
            </a:r>
          </a:p>
          <a:p>
            <a:pPr eaLnBrk="1" hangingPunct="1">
              <a:lnSpc>
                <a:spcPct val="150000"/>
              </a:lnSpc>
            </a:pPr>
            <a:r>
              <a:rPr lang="en-US" sz="2400" dirty="0" smtClean="0">
                <a:latin typeface="Bookman Old Style" pitchFamily="18" charset="0"/>
              </a:rPr>
              <a:t>No </a:t>
            </a:r>
            <a:r>
              <a:rPr lang="en-US" sz="2400" dirty="0" err="1" smtClean="0">
                <a:latin typeface="Bookman Old Style" pitchFamily="18" charset="0"/>
              </a:rPr>
              <a:t>CoS</a:t>
            </a:r>
            <a:r>
              <a:rPr lang="en-US" sz="2400" dirty="0" smtClean="0">
                <a:latin typeface="Bookman Old Style" pitchFamily="18" charset="0"/>
              </a:rPr>
              <a:t> Surcharge</a:t>
            </a:r>
          </a:p>
          <a:p>
            <a:pPr eaLnBrk="1" hangingPunct="1">
              <a:lnSpc>
                <a:spcPct val="150000"/>
              </a:lnSpc>
            </a:pPr>
            <a:r>
              <a:rPr lang="en-US" sz="2400" dirty="0" smtClean="0">
                <a:latin typeface="Bookman Old Style" pitchFamily="18" charset="0"/>
              </a:rPr>
              <a:t>Class of Service Surcharge</a:t>
            </a:r>
          </a:p>
          <a:p>
            <a:pPr lvl="0">
              <a:lnSpc>
                <a:spcPct val="150000"/>
              </a:lnSpc>
            </a:pPr>
            <a:r>
              <a:rPr lang="en-US" sz="2400" dirty="0" smtClean="0">
                <a:latin typeface="Bookman Old Style" pitchFamily="18" charset="0"/>
              </a:rPr>
              <a:t>Differentiated </a:t>
            </a:r>
            <a:r>
              <a:rPr lang="en-US" sz="2400" dirty="0" err="1" smtClean="0">
                <a:latin typeface="Bookman Old Style" pitchFamily="18" charset="0"/>
              </a:rPr>
              <a:t>CoS</a:t>
            </a:r>
            <a:r>
              <a:rPr lang="en-US" sz="2400" dirty="0" smtClean="0">
                <a:latin typeface="Bookman Old Style" pitchFamily="18" charset="0"/>
              </a:rPr>
              <a:t> Pricing</a:t>
            </a:r>
          </a:p>
          <a:p>
            <a:pPr eaLnBrk="1" hangingPunct="1">
              <a:lnSpc>
                <a:spcPct val="150000"/>
              </a:lnSpc>
              <a:buNone/>
            </a:pPr>
            <a:r>
              <a:rPr lang="en-US" sz="2400" dirty="0" smtClean="0">
                <a:latin typeface="Bookman Old Style" pitchFamily="18" charset="0"/>
              </a:rPr>
              <a:t>	For each </a:t>
            </a:r>
            <a:r>
              <a:rPr lang="en-US" sz="2400" dirty="0" err="1" smtClean="0">
                <a:latin typeface="Bookman Old Style" pitchFamily="18" charset="0"/>
              </a:rPr>
              <a:t>CoS</a:t>
            </a:r>
            <a:r>
              <a:rPr lang="en-US" sz="2400" dirty="0" smtClean="0">
                <a:latin typeface="Bookman Old Style" pitchFamily="18" charset="0"/>
              </a:rPr>
              <a:t>, the provider meets specified criteria for latency, jitter, and packet loss etc.</a:t>
            </a:r>
          </a:p>
        </p:txBody>
      </p:sp>
      <p:sp>
        <p:nvSpPr>
          <p:cNvPr id="34820" name="Text Box 3"/>
          <p:cNvSpPr txBox="1">
            <a:spLocks noChangeArrowheads="1"/>
          </p:cNvSpPr>
          <p:nvPr/>
        </p:nvSpPr>
        <p:spPr bwMode="auto">
          <a:xfrm>
            <a:off x="6934200" y="1981200"/>
            <a:ext cx="1828800" cy="396875"/>
          </a:xfrm>
          <a:prstGeom prst="rect">
            <a:avLst/>
          </a:prstGeom>
          <a:noFill/>
          <a:ln w="9525">
            <a:noFill/>
            <a:miter lim="800000"/>
            <a:headEnd/>
            <a:tailEnd/>
          </a:ln>
        </p:spPr>
        <p:txBody>
          <a:bodyPr>
            <a:spAutoFit/>
          </a:bodyPr>
          <a:lstStyle/>
          <a:p>
            <a:pPr>
              <a:spcBef>
                <a:spcPct val="50000"/>
              </a:spcBef>
            </a:pPr>
            <a:endParaRPr lang="en-US" sz="2000">
              <a:latin typeface="Times New Roman" pitchFamily="18" charset="0"/>
            </a:endParaRPr>
          </a:p>
        </p:txBody>
      </p:sp>
      <p:sp>
        <p:nvSpPr>
          <p:cNvPr id="34821" name="Slide Number Placeholder 6"/>
          <p:cNvSpPr>
            <a:spLocks noGrp="1"/>
          </p:cNvSpPr>
          <p:nvPr>
            <p:ph type="sldNum" sz="quarter" idx="12"/>
          </p:nvPr>
        </p:nvSpPr>
        <p:spPr>
          <a:noFill/>
        </p:spPr>
        <p:txBody>
          <a:bodyPr/>
          <a:lstStyle/>
          <a:p>
            <a:fld id="{5F567859-D3D8-49BB-9C7A-76ADB9682E32}" type="slidenum">
              <a:rPr lang="en-US" smtClean="0">
                <a:latin typeface="Arial" charset="0"/>
              </a:rPr>
              <a:pPr/>
              <a:t>11</a:t>
            </a:fld>
            <a:endParaRPr lang="en-US" smtClean="0">
              <a:latin typeface="Arial"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8"/>
          <p:cNvSpPr>
            <a:spLocks noGrp="1" noChangeArrowheads="1"/>
          </p:cNvSpPr>
          <p:nvPr>
            <p:ph type="title"/>
          </p:nvPr>
        </p:nvSpPr>
        <p:spPr/>
        <p:txBody>
          <a:bodyPr/>
          <a:lstStyle/>
          <a:p>
            <a:pPr eaLnBrk="1" hangingPunct="1"/>
            <a:r>
              <a:rPr lang="en-US" sz="2800" dirty="0" smtClean="0"/>
              <a:t>Service Level Agreements</a:t>
            </a:r>
            <a:endParaRPr lang="en-US" sz="2800" dirty="0" smtClean="0">
              <a:solidFill>
                <a:schemeClr val="accent2"/>
              </a:solidFill>
            </a:endParaRPr>
          </a:p>
        </p:txBody>
      </p:sp>
      <p:sp>
        <p:nvSpPr>
          <p:cNvPr id="34819" name="Rectangle 9"/>
          <p:cNvSpPr>
            <a:spLocks noGrp="1" noChangeArrowheads="1"/>
          </p:cNvSpPr>
          <p:nvPr>
            <p:ph type="body" idx="1"/>
          </p:nvPr>
        </p:nvSpPr>
        <p:spPr>
          <a:xfrm>
            <a:off x="1219200" y="1676400"/>
            <a:ext cx="7543800" cy="4724400"/>
          </a:xfrm>
          <a:noFill/>
        </p:spPr>
        <p:txBody>
          <a:bodyPr/>
          <a:lstStyle/>
          <a:p>
            <a:r>
              <a:rPr lang="en-US" sz="2400" dirty="0" smtClean="0"/>
              <a:t>ITU Rec. M.3350 has defined Service Level Agreement as follows: </a:t>
            </a:r>
          </a:p>
          <a:p>
            <a:pPr>
              <a:buNone/>
            </a:pPr>
            <a:r>
              <a:rPr lang="en-US" sz="2400" i="1" dirty="0" smtClean="0"/>
              <a:t>	“A formal negotiated agreement between two parties. It is a contract that exists between the Service Provider (SP) and the Service Customer (SC). It is designed to create a common understanding about service, quality, priorities, responsibilities etc. SLAs can cover many aspects of the relationship between the SC and the SP, such as performance of services, customer care, billing, service provisioning, etc.”</a:t>
            </a:r>
            <a:endParaRPr lang="en-US" sz="2400" dirty="0" smtClean="0"/>
          </a:p>
        </p:txBody>
      </p:sp>
      <p:sp>
        <p:nvSpPr>
          <p:cNvPr id="34820" name="Text Box 3"/>
          <p:cNvSpPr txBox="1">
            <a:spLocks noChangeArrowheads="1"/>
          </p:cNvSpPr>
          <p:nvPr/>
        </p:nvSpPr>
        <p:spPr bwMode="auto">
          <a:xfrm>
            <a:off x="6934200" y="1981200"/>
            <a:ext cx="1828800" cy="396875"/>
          </a:xfrm>
          <a:prstGeom prst="rect">
            <a:avLst/>
          </a:prstGeom>
          <a:noFill/>
          <a:ln w="9525">
            <a:noFill/>
            <a:miter lim="800000"/>
            <a:headEnd/>
            <a:tailEnd/>
          </a:ln>
        </p:spPr>
        <p:txBody>
          <a:bodyPr>
            <a:spAutoFit/>
          </a:bodyPr>
          <a:lstStyle/>
          <a:p>
            <a:pPr>
              <a:spcBef>
                <a:spcPct val="50000"/>
              </a:spcBef>
            </a:pPr>
            <a:endParaRPr lang="en-US" sz="2000">
              <a:latin typeface="Times New Roman" pitchFamily="18" charset="0"/>
            </a:endParaRPr>
          </a:p>
        </p:txBody>
      </p:sp>
      <p:sp>
        <p:nvSpPr>
          <p:cNvPr id="34821" name="Slide Number Placeholder 6"/>
          <p:cNvSpPr>
            <a:spLocks noGrp="1"/>
          </p:cNvSpPr>
          <p:nvPr>
            <p:ph type="sldNum" sz="quarter" idx="12"/>
          </p:nvPr>
        </p:nvSpPr>
        <p:spPr>
          <a:noFill/>
        </p:spPr>
        <p:txBody>
          <a:bodyPr/>
          <a:lstStyle/>
          <a:p>
            <a:fld id="{5F567859-D3D8-49BB-9C7A-76ADB9682E32}" type="slidenum">
              <a:rPr lang="en-US" smtClean="0">
                <a:latin typeface="Arial" charset="0"/>
              </a:rPr>
              <a:pPr/>
              <a:t>12</a:t>
            </a:fld>
            <a:endParaRPr lang="en-US" smtClean="0">
              <a:latin typeface="Arial"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8"/>
          <p:cNvSpPr>
            <a:spLocks noGrp="1" noChangeArrowheads="1"/>
          </p:cNvSpPr>
          <p:nvPr>
            <p:ph type="title"/>
          </p:nvPr>
        </p:nvSpPr>
        <p:spPr/>
        <p:txBody>
          <a:bodyPr/>
          <a:lstStyle/>
          <a:p>
            <a:pPr eaLnBrk="1" hangingPunct="1"/>
            <a:r>
              <a:rPr lang="en-US" sz="2800" dirty="0" smtClean="0">
                <a:latin typeface="Bookman Old Style" pitchFamily="18" charset="0"/>
              </a:rPr>
              <a:t>Parameters incorporated in the SLAs</a:t>
            </a:r>
            <a:endParaRPr lang="en-US" sz="2800" dirty="0" smtClean="0">
              <a:solidFill>
                <a:schemeClr val="accent2"/>
              </a:solidFill>
            </a:endParaRPr>
          </a:p>
        </p:txBody>
      </p:sp>
      <p:sp>
        <p:nvSpPr>
          <p:cNvPr id="34819" name="Rectangle 9"/>
          <p:cNvSpPr>
            <a:spLocks noGrp="1" noChangeArrowheads="1"/>
          </p:cNvSpPr>
          <p:nvPr>
            <p:ph type="body" idx="1"/>
          </p:nvPr>
        </p:nvSpPr>
        <p:spPr>
          <a:xfrm>
            <a:off x="1066800" y="1447800"/>
            <a:ext cx="7848600" cy="4953000"/>
          </a:xfrm>
          <a:noFill/>
        </p:spPr>
        <p:txBody>
          <a:bodyPr/>
          <a:lstStyle/>
          <a:p>
            <a:pPr lvl="0"/>
            <a:r>
              <a:rPr lang="en-US" dirty="0" smtClean="0">
                <a:latin typeface="Bookman Old Style" pitchFamily="18" charset="0"/>
              </a:rPr>
              <a:t>Access Installation time</a:t>
            </a:r>
          </a:p>
          <a:p>
            <a:pPr lvl="0"/>
            <a:r>
              <a:rPr lang="en-US" dirty="0" smtClean="0">
                <a:latin typeface="Bookman Old Style" pitchFamily="18" charset="0"/>
              </a:rPr>
              <a:t>Port connection and activation time</a:t>
            </a:r>
          </a:p>
          <a:p>
            <a:pPr lvl="0"/>
            <a:r>
              <a:rPr lang="en-US" dirty="0" smtClean="0">
                <a:latin typeface="Bookman Old Style" pitchFamily="18" charset="0"/>
              </a:rPr>
              <a:t>% packet losses</a:t>
            </a:r>
          </a:p>
          <a:p>
            <a:pPr lvl="0"/>
            <a:r>
              <a:rPr lang="en-US" dirty="0" smtClean="0">
                <a:latin typeface="Bookman Old Style" pitchFamily="18" charset="0"/>
              </a:rPr>
              <a:t>Round Trip Delay</a:t>
            </a:r>
          </a:p>
          <a:p>
            <a:pPr lvl="0"/>
            <a:r>
              <a:rPr lang="en-US" dirty="0" smtClean="0">
                <a:latin typeface="Bookman Old Style" pitchFamily="18" charset="0"/>
              </a:rPr>
              <a:t>Jitter</a:t>
            </a:r>
          </a:p>
          <a:p>
            <a:pPr lvl="0"/>
            <a:r>
              <a:rPr lang="en-US" dirty="0" smtClean="0">
                <a:latin typeface="Bookman Old Style" pitchFamily="18" charset="0"/>
              </a:rPr>
              <a:t>Site Availability per month</a:t>
            </a:r>
          </a:p>
          <a:p>
            <a:pPr lvl="0"/>
            <a:r>
              <a:rPr lang="en-US" dirty="0" smtClean="0">
                <a:latin typeface="Bookman Old Style" pitchFamily="18" charset="0"/>
              </a:rPr>
              <a:t>Maximum Time to Repair</a:t>
            </a:r>
          </a:p>
          <a:p>
            <a:pPr lvl="0"/>
            <a:r>
              <a:rPr lang="en-US" dirty="0" smtClean="0">
                <a:latin typeface="Bookman Old Style" pitchFamily="18" charset="0"/>
              </a:rPr>
              <a:t>Cumulative down time for contract period</a:t>
            </a:r>
          </a:p>
          <a:p>
            <a:pPr lvl="0"/>
            <a:r>
              <a:rPr lang="en-US" dirty="0" smtClean="0">
                <a:latin typeface="Bookman Old Style" pitchFamily="18" charset="0"/>
              </a:rPr>
              <a:t>Penalty/ Compensation for breach of SLA</a:t>
            </a:r>
          </a:p>
          <a:p>
            <a:pPr eaLnBrk="1" hangingPunct="1">
              <a:buNone/>
            </a:pPr>
            <a:r>
              <a:rPr lang="en-US" dirty="0" smtClean="0">
                <a:latin typeface="Bookman Old Style" pitchFamily="18" charset="0"/>
              </a:rPr>
              <a:t>	</a:t>
            </a:r>
            <a:r>
              <a:rPr lang="en-US" b="1" dirty="0" smtClean="0">
                <a:latin typeface="Bookman Old Style" pitchFamily="18" charset="0"/>
              </a:rPr>
              <a:t>In practice SLAs are not cost based while price prescribed through tariff order are generally cost based.</a:t>
            </a:r>
          </a:p>
          <a:p>
            <a:pPr>
              <a:buNone/>
            </a:pPr>
            <a:r>
              <a:rPr lang="en-US" b="1" dirty="0" smtClean="0">
                <a:latin typeface="Bookman Old Style" pitchFamily="18" charset="0"/>
              </a:rPr>
              <a:t>	MPLS SLAs will require a broader range of service level metrics as compared to the solutions based on traditional technologies</a:t>
            </a:r>
          </a:p>
          <a:p>
            <a:pPr eaLnBrk="1" hangingPunct="1">
              <a:lnSpc>
                <a:spcPct val="150000"/>
              </a:lnSpc>
            </a:pPr>
            <a:endParaRPr lang="en-US" dirty="0" smtClean="0">
              <a:latin typeface="Bookman Old Style" pitchFamily="18" charset="0"/>
            </a:endParaRPr>
          </a:p>
        </p:txBody>
      </p:sp>
      <p:sp>
        <p:nvSpPr>
          <p:cNvPr id="34820" name="Text Box 3"/>
          <p:cNvSpPr txBox="1">
            <a:spLocks noChangeArrowheads="1"/>
          </p:cNvSpPr>
          <p:nvPr/>
        </p:nvSpPr>
        <p:spPr bwMode="auto">
          <a:xfrm>
            <a:off x="6934200" y="1981200"/>
            <a:ext cx="1828800" cy="396875"/>
          </a:xfrm>
          <a:prstGeom prst="rect">
            <a:avLst/>
          </a:prstGeom>
          <a:noFill/>
          <a:ln w="9525">
            <a:noFill/>
            <a:miter lim="800000"/>
            <a:headEnd/>
            <a:tailEnd/>
          </a:ln>
        </p:spPr>
        <p:txBody>
          <a:bodyPr>
            <a:spAutoFit/>
          </a:bodyPr>
          <a:lstStyle/>
          <a:p>
            <a:pPr>
              <a:spcBef>
                <a:spcPct val="50000"/>
              </a:spcBef>
            </a:pPr>
            <a:endParaRPr lang="en-US" sz="2000">
              <a:latin typeface="Times New Roman" pitchFamily="18" charset="0"/>
            </a:endParaRPr>
          </a:p>
        </p:txBody>
      </p:sp>
      <p:sp>
        <p:nvSpPr>
          <p:cNvPr id="34821" name="Slide Number Placeholder 6"/>
          <p:cNvSpPr>
            <a:spLocks noGrp="1"/>
          </p:cNvSpPr>
          <p:nvPr>
            <p:ph type="sldNum" sz="quarter" idx="12"/>
          </p:nvPr>
        </p:nvSpPr>
        <p:spPr>
          <a:noFill/>
        </p:spPr>
        <p:txBody>
          <a:bodyPr/>
          <a:lstStyle/>
          <a:p>
            <a:fld id="{5F567859-D3D8-49BB-9C7A-76ADB9682E32}" type="slidenum">
              <a:rPr lang="en-US" smtClean="0">
                <a:latin typeface="Arial" charset="0"/>
              </a:rPr>
              <a:pPr/>
              <a:t>13</a:t>
            </a:fld>
            <a:endParaRPr lang="en-US" smtClean="0">
              <a:latin typeface="Arial"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3"/>
          <p:cNvSpPr>
            <a:spLocks noGrp="1"/>
          </p:cNvSpPr>
          <p:nvPr>
            <p:ph type="dt" sz="half" idx="10"/>
          </p:nvPr>
        </p:nvSpPr>
        <p:spPr/>
        <p:txBody>
          <a:bodyPr/>
          <a:lstStyle/>
          <a:p>
            <a:fld id="{1572E260-667D-48D0-AB49-756C9F9ED731}" type="datetime1">
              <a:rPr lang="en-US"/>
              <a:pPr/>
              <a:t>7/16/2010</a:t>
            </a:fld>
            <a:endParaRPr lang="en-US"/>
          </a:p>
        </p:txBody>
      </p:sp>
      <p:sp>
        <p:nvSpPr>
          <p:cNvPr id="4" name="Footer Placeholder 4"/>
          <p:cNvSpPr>
            <a:spLocks noGrp="1"/>
          </p:cNvSpPr>
          <p:nvPr>
            <p:ph type="ftr" sz="quarter" idx="11"/>
          </p:nvPr>
        </p:nvSpPr>
        <p:spPr/>
        <p:txBody>
          <a:bodyPr/>
          <a:lstStyle/>
          <a:p>
            <a:r>
              <a:rPr lang="en-US"/>
              <a:t>TRAI</a:t>
            </a:r>
          </a:p>
        </p:txBody>
      </p:sp>
      <p:sp>
        <p:nvSpPr>
          <p:cNvPr id="5" name="Slide Number Placeholder 5"/>
          <p:cNvSpPr>
            <a:spLocks noGrp="1"/>
          </p:cNvSpPr>
          <p:nvPr>
            <p:ph type="sldNum" sz="quarter" idx="12"/>
          </p:nvPr>
        </p:nvSpPr>
        <p:spPr/>
        <p:txBody>
          <a:bodyPr/>
          <a:lstStyle/>
          <a:p>
            <a:fld id="{F8DD7F85-B744-46F4-8208-8A70DAFE6088}" type="slidenum">
              <a:rPr lang="en-US"/>
              <a:pPr/>
              <a:t>14</a:t>
            </a:fld>
            <a:endParaRPr lang="en-US"/>
          </a:p>
        </p:txBody>
      </p:sp>
      <p:sp>
        <p:nvSpPr>
          <p:cNvPr id="580610" name="Rectangle 2"/>
          <p:cNvSpPr>
            <a:spLocks noGrp="1" noChangeArrowheads="1"/>
          </p:cNvSpPr>
          <p:nvPr>
            <p:ph type="body" idx="1"/>
          </p:nvPr>
        </p:nvSpPr>
        <p:spPr>
          <a:xfrm>
            <a:off x="990600" y="1905000"/>
            <a:ext cx="7696200" cy="3810000"/>
          </a:xfrm>
        </p:spPr>
        <p:txBody>
          <a:bodyPr/>
          <a:lstStyle/>
          <a:p>
            <a:pPr algn="ctr">
              <a:buFontTx/>
              <a:buNone/>
            </a:pPr>
            <a:r>
              <a:rPr lang="en-US" sz="5400" dirty="0"/>
              <a:t>Thank You</a:t>
            </a:r>
          </a:p>
          <a:p>
            <a:pPr algn="ctr">
              <a:buFontTx/>
              <a:buNone/>
            </a:pPr>
            <a:endParaRPr lang="en-US" sz="1200" dirty="0" smtClean="0">
              <a:hlinkClick r:id="rId3"/>
            </a:endParaRPr>
          </a:p>
          <a:p>
            <a:pPr algn="ctr">
              <a:buFontTx/>
              <a:buNone/>
            </a:pPr>
            <a:endParaRPr lang="en-US" sz="1200" dirty="0">
              <a:hlinkClick r:id="rId3"/>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half" idx="10"/>
          </p:nvPr>
        </p:nvSpPr>
        <p:spPr/>
        <p:txBody>
          <a:bodyPr/>
          <a:lstStyle/>
          <a:p>
            <a:fld id="{5F2ECEC0-74F4-4BE0-973B-7808B6166A0F}" type="datetime1">
              <a:rPr lang="en-US"/>
              <a:pPr/>
              <a:t>7/16/2010</a:t>
            </a:fld>
            <a:endParaRPr lang="en-US"/>
          </a:p>
        </p:txBody>
      </p:sp>
      <p:sp>
        <p:nvSpPr>
          <p:cNvPr id="6" name="Footer Placeholder 2"/>
          <p:cNvSpPr>
            <a:spLocks noGrp="1"/>
          </p:cNvSpPr>
          <p:nvPr>
            <p:ph type="ftr" sz="quarter" idx="11"/>
          </p:nvPr>
        </p:nvSpPr>
        <p:spPr/>
        <p:txBody>
          <a:bodyPr/>
          <a:lstStyle/>
          <a:p>
            <a:r>
              <a:rPr lang="en-US"/>
              <a:t>TRAI</a:t>
            </a:r>
          </a:p>
        </p:txBody>
      </p:sp>
      <p:sp>
        <p:nvSpPr>
          <p:cNvPr id="7" name="Slide Number Placeholder 3"/>
          <p:cNvSpPr>
            <a:spLocks noGrp="1"/>
          </p:cNvSpPr>
          <p:nvPr>
            <p:ph type="sldNum" sz="quarter" idx="12"/>
          </p:nvPr>
        </p:nvSpPr>
        <p:spPr/>
        <p:txBody>
          <a:bodyPr/>
          <a:lstStyle/>
          <a:p>
            <a:fld id="{D9207F97-719A-4811-B53A-BB447B21455F}" type="slidenum">
              <a:rPr lang="en-US"/>
              <a:pPr/>
              <a:t>2</a:t>
            </a:fld>
            <a:endParaRPr lang="en-US"/>
          </a:p>
        </p:txBody>
      </p:sp>
      <p:sp>
        <p:nvSpPr>
          <p:cNvPr id="627714" name="Rectangle 4"/>
          <p:cNvSpPr>
            <a:spLocks noGrp="1" noChangeArrowheads="1"/>
          </p:cNvSpPr>
          <p:nvPr>
            <p:ph type="title" idx="4294967295"/>
          </p:nvPr>
        </p:nvSpPr>
        <p:spPr/>
        <p:txBody>
          <a:bodyPr/>
          <a:lstStyle/>
          <a:p>
            <a:r>
              <a:rPr lang="en-US" sz="2800" dirty="0" smtClean="0"/>
              <a:t>Emerging Trends</a:t>
            </a:r>
            <a:endParaRPr lang="en-US" sz="2800" dirty="0"/>
          </a:p>
        </p:txBody>
      </p:sp>
      <p:sp>
        <p:nvSpPr>
          <p:cNvPr id="627715" name="Rectangle 5"/>
          <p:cNvSpPr>
            <a:spLocks noGrp="1" noChangeArrowheads="1"/>
          </p:cNvSpPr>
          <p:nvPr>
            <p:ph type="body" idx="4294967295"/>
          </p:nvPr>
        </p:nvSpPr>
        <p:spPr>
          <a:xfrm>
            <a:off x="1143000" y="1981200"/>
            <a:ext cx="7467600" cy="4038600"/>
          </a:xfrm>
        </p:spPr>
        <p:txBody>
          <a:bodyPr/>
          <a:lstStyle/>
          <a:p>
            <a:pPr>
              <a:lnSpc>
                <a:spcPct val="120000"/>
              </a:lnSpc>
              <a:buFont typeface="Arial" pitchFamily="34" charset="0"/>
              <a:buChar char="•"/>
            </a:pPr>
            <a:r>
              <a:rPr lang="en-US" dirty="0" smtClean="0">
                <a:latin typeface="Bookman Old Style" pitchFamily="18" charset="0"/>
              </a:rPr>
              <a:t>Convergence of telecom, broadcasting and media sector is one of most significant phenomenon </a:t>
            </a:r>
          </a:p>
          <a:p>
            <a:pPr>
              <a:lnSpc>
                <a:spcPct val="120000"/>
              </a:lnSpc>
              <a:buFont typeface="Arial" pitchFamily="34" charset="0"/>
              <a:buChar char="•"/>
            </a:pPr>
            <a:r>
              <a:rPr lang="en-US" dirty="0" smtClean="0">
                <a:latin typeface="Bookman Old Style" pitchFamily="18" charset="0"/>
              </a:rPr>
              <a:t>Deployment of IP based networks by telecom operators primarily for reducing CAPEX and OPEX </a:t>
            </a:r>
          </a:p>
          <a:p>
            <a:pPr>
              <a:lnSpc>
                <a:spcPct val="120000"/>
              </a:lnSpc>
              <a:buFont typeface="Arial" pitchFamily="34" charset="0"/>
              <a:buChar char="•"/>
            </a:pPr>
            <a:r>
              <a:rPr lang="en-US" dirty="0" smtClean="0">
                <a:latin typeface="Bookman Old Style" pitchFamily="18" charset="0"/>
              </a:rPr>
              <a:t>New managed networks and </a:t>
            </a:r>
            <a:r>
              <a:rPr lang="en-US" dirty="0" smtClean="0">
                <a:latin typeface="Bookman Old Style" pitchFamily="18" charset="0"/>
              </a:rPr>
              <a:t>technologies </a:t>
            </a:r>
            <a:r>
              <a:rPr lang="en-US" smtClean="0">
                <a:latin typeface="Bookman Old Style" pitchFamily="18" charset="0"/>
              </a:rPr>
              <a:t>like MPLS are </a:t>
            </a:r>
            <a:r>
              <a:rPr lang="en-US" dirty="0" smtClean="0">
                <a:latin typeface="Bookman Old Style" pitchFamily="18" charset="0"/>
              </a:rPr>
              <a:t>getting more popular</a:t>
            </a:r>
          </a:p>
          <a:p>
            <a:pPr>
              <a:lnSpc>
                <a:spcPct val="120000"/>
              </a:lnSpc>
              <a:buFont typeface="Arial" pitchFamily="34" charset="0"/>
              <a:buChar char="•"/>
            </a:pPr>
            <a:r>
              <a:rPr lang="en-US" dirty="0" smtClean="0">
                <a:latin typeface="Bookman Old Style" pitchFamily="18" charset="0"/>
              </a:rPr>
              <a:t>Burden of network management is being shifted to services providers from end users</a:t>
            </a:r>
          </a:p>
        </p:txBody>
      </p:sp>
      <p:sp>
        <p:nvSpPr>
          <p:cNvPr id="627716"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E49B2449-C2B8-454B-BDFF-003141D620F9}" type="slidenum">
              <a:rPr lang="en-US" sz="1400">
                <a:solidFill>
                  <a:schemeClr val="bg2"/>
                </a:solidFill>
              </a:rPr>
              <a:pPr algn="r"/>
              <a:t>2</a:t>
            </a:fld>
            <a:endParaRPr lang="en-US" sz="1400">
              <a:solidFill>
                <a:schemeClr val="bg2"/>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B96BC1D-ECA1-4440-9412-11841E81899C}" type="datetime1">
              <a:rPr lang="en-US"/>
              <a:pPr/>
              <a:t>7/16/2010</a:t>
            </a:fld>
            <a:endParaRPr lang="en-US"/>
          </a:p>
        </p:txBody>
      </p:sp>
      <p:sp>
        <p:nvSpPr>
          <p:cNvPr id="5" name="Footer Placeholder 4"/>
          <p:cNvSpPr>
            <a:spLocks noGrp="1"/>
          </p:cNvSpPr>
          <p:nvPr>
            <p:ph type="ftr" sz="quarter" idx="11"/>
          </p:nvPr>
        </p:nvSpPr>
        <p:spPr/>
        <p:txBody>
          <a:bodyPr/>
          <a:lstStyle/>
          <a:p>
            <a:r>
              <a:rPr lang="en-US"/>
              <a:t>TRAI</a:t>
            </a:r>
          </a:p>
        </p:txBody>
      </p:sp>
      <p:sp>
        <p:nvSpPr>
          <p:cNvPr id="6" name="Slide Number Placeholder 5"/>
          <p:cNvSpPr>
            <a:spLocks noGrp="1"/>
          </p:cNvSpPr>
          <p:nvPr>
            <p:ph type="sldNum" sz="quarter" idx="12"/>
          </p:nvPr>
        </p:nvSpPr>
        <p:spPr/>
        <p:txBody>
          <a:bodyPr/>
          <a:lstStyle/>
          <a:p>
            <a:fld id="{3C067B22-CB81-4785-A8DA-A2E0A03FECFE}" type="slidenum">
              <a:rPr lang="en-US"/>
              <a:pPr/>
              <a:t>3</a:t>
            </a:fld>
            <a:endParaRPr lang="en-US"/>
          </a:p>
        </p:txBody>
      </p:sp>
      <p:sp>
        <p:nvSpPr>
          <p:cNvPr id="563202" name="Rectangle 2"/>
          <p:cNvSpPr>
            <a:spLocks noGrp="1" noChangeArrowheads="1"/>
          </p:cNvSpPr>
          <p:nvPr>
            <p:ph type="title"/>
          </p:nvPr>
        </p:nvSpPr>
        <p:spPr/>
        <p:txBody>
          <a:bodyPr/>
          <a:lstStyle/>
          <a:p>
            <a:r>
              <a:rPr lang="en-US" sz="2800" dirty="0" smtClean="0"/>
              <a:t>Emerging Trends      </a:t>
            </a:r>
            <a:r>
              <a:rPr lang="en-US" sz="1400" dirty="0" smtClean="0"/>
              <a:t>(contd</a:t>
            </a:r>
            <a:r>
              <a:rPr lang="en-US" sz="1400" dirty="0"/>
              <a:t>.)</a:t>
            </a:r>
            <a:r>
              <a:rPr lang="en-US" sz="2400" b="1" dirty="0"/>
              <a:t> </a:t>
            </a:r>
          </a:p>
        </p:txBody>
      </p:sp>
      <p:sp>
        <p:nvSpPr>
          <p:cNvPr id="563203" name="Rectangle 3"/>
          <p:cNvSpPr>
            <a:spLocks noGrp="1" noChangeArrowheads="1"/>
          </p:cNvSpPr>
          <p:nvPr>
            <p:ph type="body" idx="1"/>
          </p:nvPr>
        </p:nvSpPr>
        <p:spPr>
          <a:xfrm>
            <a:off x="1143001" y="1828800"/>
            <a:ext cx="7543800" cy="4419600"/>
          </a:xfrm>
        </p:spPr>
        <p:txBody>
          <a:bodyPr/>
          <a:lstStyle/>
          <a:p>
            <a:pPr lvl="1" algn="just">
              <a:lnSpc>
                <a:spcPct val="150000"/>
              </a:lnSpc>
              <a:buFont typeface="Arial" pitchFamily="34" charset="0"/>
              <a:buChar char="•"/>
            </a:pPr>
            <a:r>
              <a:rPr lang="en-US" sz="2000" dirty="0" smtClean="0">
                <a:latin typeface="Bookman Old Style" pitchFamily="18" charset="0"/>
              </a:rPr>
              <a:t>Such networks are capable to provide guaranteed quality of service resulting in efficient use of available bandwidth and still have the very simple network architecture</a:t>
            </a:r>
          </a:p>
          <a:p>
            <a:pPr lvl="1" algn="just">
              <a:lnSpc>
                <a:spcPct val="150000"/>
              </a:lnSpc>
              <a:buFont typeface="Arial" pitchFamily="34" charset="0"/>
              <a:buChar char="•"/>
            </a:pPr>
            <a:r>
              <a:rPr lang="en-US" sz="2000" dirty="0" smtClean="0">
                <a:latin typeface="Bookman Old Style" pitchFamily="18" charset="0"/>
              </a:rPr>
              <a:t>Variety of services like virtual private networks, peer-to-peer file transfer, video conferencing etc. can be provided using such networks.</a:t>
            </a:r>
          </a:p>
          <a:p>
            <a:pPr lvl="1" algn="just">
              <a:lnSpc>
                <a:spcPct val="150000"/>
              </a:lnSpc>
              <a:buNone/>
            </a:pPr>
            <a:endParaRPr lang="en-US" sz="2000" dirty="0">
              <a:solidFill>
                <a:schemeClr val="bg1">
                  <a:lumMod val="50000"/>
                </a:schemeClr>
              </a:solidFill>
              <a:latin typeface="Bookman Old Style" pitchFamily="18" charset="0"/>
              <a:cs typeface="Arial"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half" idx="10"/>
          </p:nvPr>
        </p:nvSpPr>
        <p:spPr/>
        <p:txBody>
          <a:bodyPr/>
          <a:lstStyle/>
          <a:p>
            <a:fld id="{CB5AEFA0-DC4F-4F03-A22C-F6E6211CD8AE}" type="datetime1">
              <a:rPr lang="en-US"/>
              <a:pPr/>
              <a:t>7/16/2010</a:t>
            </a:fld>
            <a:endParaRPr lang="en-US"/>
          </a:p>
        </p:txBody>
      </p:sp>
      <p:sp>
        <p:nvSpPr>
          <p:cNvPr id="6" name="Footer Placeholder 2"/>
          <p:cNvSpPr>
            <a:spLocks noGrp="1"/>
          </p:cNvSpPr>
          <p:nvPr>
            <p:ph type="ftr" sz="quarter" idx="11"/>
          </p:nvPr>
        </p:nvSpPr>
        <p:spPr/>
        <p:txBody>
          <a:bodyPr/>
          <a:lstStyle/>
          <a:p>
            <a:r>
              <a:rPr lang="en-US"/>
              <a:t>TRAI</a:t>
            </a:r>
          </a:p>
        </p:txBody>
      </p:sp>
      <p:sp>
        <p:nvSpPr>
          <p:cNvPr id="7" name="Slide Number Placeholder 3"/>
          <p:cNvSpPr>
            <a:spLocks noGrp="1"/>
          </p:cNvSpPr>
          <p:nvPr>
            <p:ph type="sldNum" sz="quarter" idx="12"/>
          </p:nvPr>
        </p:nvSpPr>
        <p:spPr/>
        <p:txBody>
          <a:bodyPr/>
          <a:lstStyle/>
          <a:p>
            <a:fld id="{B54F7FC4-3F44-43F5-A150-2465AB0CD4D9}" type="slidenum">
              <a:rPr lang="en-US"/>
              <a:pPr/>
              <a:t>4</a:t>
            </a:fld>
            <a:endParaRPr lang="en-US"/>
          </a:p>
        </p:txBody>
      </p:sp>
      <p:sp>
        <p:nvSpPr>
          <p:cNvPr id="629762" name="Rectangle 2"/>
          <p:cNvSpPr>
            <a:spLocks noGrp="1" noChangeArrowheads="1"/>
          </p:cNvSpPr>
          <p:nvPr>
            <p:ph type="title" idx="4294967295"/>
          </p:nvPr>
        </p:nvSpPr>
        <p:spPr/>
        <p:txBody>
          <a:bodyPr/>
          <a:lstStyle/>
          <a:p>
            <a:r>
              <a:rPr lang="en-US" sz="3200" dirty="0" smtClean="0"/>
              <a:t>Overview of Managed Networks</a:t>
            </a:r>
            <a:endParaRPr lang="en-US" sz="3200" dirty="0"/>
          </a:p>
        </p:txBody>
      </p:sp>
      <p:sp>
        <p:nvSpPr>
          <p:cNvPr id="629763" name="Rectangle 3"/>
          <p:cNvSpPr>
            <a:spLocks noGrp="1" noChangeArrowheads="1"/>
          </p:cNvSpPr>
          <p:nvPr>
            <p:ph type="body" idx="4294967295"/>
          </p:nvPr>
        </p:nvSpPr>
        <p:spPr>
          <a:xfrm>
            <a:off x="990600" y="1295400"/>
            <a:ext cx="7924800" cy="4724400"/>
          </a:xfrm>
        </p:spPr>
        <p:txBody>
          <a:bodyPr/>
          <a:lstStyle/>
          <a:p>
            <a:pPr>
              <a:lnSpc>
                <a:spcPct val="110000"/>
              </a:lnSpc>
            </a:pPr>
            <a:r>
              <a:rPr lang="en-US" dirty="0" smtClean="0">
                <a:latin typeface="Bookman Old Style" pitchFamily="18" charset="0"/>
              </a:rPr>
              <a:t>The recent trends suggest a shift from point-to-point connectivity to point-to-multipoint managed connectivity</a:t>
            </a:r>
          </a:p>
          <a:p>
            <a:pPr>
              <a:lnSpc>
                <a:spcPct val="110000"/>
              </a:lnSpc>
            </a:pPr>
            <a:endParaRPr lang="en-US" dirty="0">
              <a:latin typeface="Bookman Old Style" pitchFamily="18" charset="0"/>
            </a:endParaRPr>
          </a:p>
        </p:txBody>
      </p:sp>
      <p:sp>
        <p:nvSpPr>
          <p:cNvPr id="629764"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E914C74C-8CC2-4A5D-BEDE-C6BBA4C70597}" type="slidenum">
              <a:rPr lang="en-US" sz="1400">
                <a:solidFill>
                  <a:schemeClr val="bg2"/>
                </a:solidFill>
              </a:rPr>
              <a:pPr algn="r"/>
              <a:t>4</a:t>
            </a:fld>
            <a:endParaRPr lang="en-US" sz="1400">
              <a:solidFill>
                <a:schemeClr val="bg2"/>
              </a:solidFill>
            </a:endParaRPr>
          </a:p>
        </p:txBody>
      </p:sp>
      <p:pic>
        <p:nvPicPr>
          <p:cNvPr id="643073" name="Object 8"/>
          <p:cNvPicPr>
            <a:picLocks noChangeAspect="1" noChangeArrowheads="1"/>
          </p:cNvPicPr>
          <p:nvPr/>
        </p:nvPicPr>
        <p:blipFill>
          <a:blip r:embed="rId4"/>
          <a:srcRect/>
          <a:stretch>
            <a:fillRect/>
          </a:stretch>
        </p:blipFill>
        <p:spPr bwMode="auto">
          <a:xfrm>
            <a:off x="914400" y="2819400"/>
            <a:ext cx="3200400" cy="2773680"/>
          </a:xfrm>
          <a:prstGeom prst="rect">
            <a:avLst/>
          </a:prstGeom>
          <a:noFill/>
        </p:spPr>
      </p:pic>
      <p:sp>
        <p:nvSpPr>
          <p:cNvPr id="643077"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643076" name="Object 4"/>
          <p:cNvGraphicFramePr>
            <a:graphicFrameLocks noChangeAspect="1"/>
          </p:cNvGraphicFramePr>
          <p:nvPr/>
        </p:nvGraphicFramePr>
        <p:xfrm>
          <a:off x="4800600" y="2895600"/>
          <a:ext cx="3790830" cy="2667000"/>
        </p:xfrm>
        <a:graphic>
          <a:graphicData uri="http://schemas.openxmlformats.org/presentationml/2006/ole">
            <p:oleObj spid="_x0000_s643076" name="Bitmap Image" r:id="rId5" imgW="2152951" imgH="1380952" progId="PBrush">
              <p:embed/>
            </p:oleObj>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F6EC0BC-7272-4AEE-A7A2-38E0AE767BAA}" type="datetime1">
              <a:rPr lang="en-US"/>
              <a:pPr/>
              <a:t>7/16/2010</a:t>
            </a:fld>
            <a:endParaRPr lang="en-US"/>
          </a:p>
        </p:txBody>
      </p:sp>
      <p:sp>
        <p:nvSpPr>
          <p:cNvPr id="5" name="Footer Placeholder 4"/>
          <p:cNvSpPr>
            <a:spLocks noGrp="1"/>
          </p:cNvSpPr>
          <p:nvPr>
            <p:ph type="ftr" sz="quarter" idx="11"/>
          </p:nvPr>
        </p:nvSpPr>
        <p:spPr/>
        <p:txBody>
          <a:bodyPr/>
          <a:lstStyle/>
          <a:p>
            <a:r>
              <a:rPr lang="en-US"/>
              <a:t>TRAI</a:t>
            </a:r>
          </a:p>
        </p:txBody>
      </p:sp>
      <p:sp>
        <p:nvSpPr>
          <p:cNvPr id="6" name="Slide Number Placeholder 5"/>
          <p:cNvSpPr>
            <a:spLocks noGrp="1"/>
          </p:cNvSpPr>
          <p:nvPr>
            <p:ph type="sldNum" sz="quarter" idx="12"/>
          </p:nvPr>
        </p:nvSpPr>
        <p:spPr/>
        <p:txBody>
          <a:bodyPr/>
          <a:lstStyle/>
          <a:p>
            <a:fld id="{E5EAAFFB-8C87-4BEF-9B27-29F21D35CB28}" type="slidenum">
              <a:rPr lang="en-US"/>
              <a:pPr/>
              <a:t>5</a:t>
            </a:fld>
            <a:endParaRPr lang="en-US"/>
          </a:p>
        </p:txBody>
      </p:sp>
      <p:sp>
        <p:nvSpPr>
          <p:cNvPr id="588802" name="Rectangle 2"/>
          <p:cNvSpPr>
            <a:spLocks noGrp="1" noChangeArrowheads="1"/>
          </p:cNvSpPr>
          <p:nvPr>
            <p:ph type="title"/>
          </p:nvPr>
        </p:nvSpPr>
        <p:spPr/>
        <p:txBody>
          <a:bodyPr/>
          <a:lstStyle/>
          <a:p>
            <a:r>
              <a:rPr lang="en-US" sz="2800" dirty="0" smtClean="0"/>
              <a:t>Services over Managed Networks</a:t>
            </a:r>
            <a:endParaRPr lang="en-US" sz="2800" dirty="0"/>
          </a:p>
        </p:txBody>
      </p:sp>
      <p:sp>
        <p:nvSpPr>
          <p:cNvPr id="588803" name="Rectangle 3"/>
          <p:cNvSpPr>
            <a:spLocks noGrp="1" noChangeArrowheads="1"/>
          </p:cNvSpPr>
          <p:nvPr>
            <p:ph type="body" idx="1"/>
          </p:nvPr>
        </p:nvSpPr>
        <p:spPr>
          <a:xfrm>
            <a:off x="1066800" y="1752600"/>
            <a:ext cx="7467600" cy="3633431"/>
          </a:xfrm>
          <a:noFill/>
          <a:ln/>
        </p:spPr>
        <p:txBody>
          <a:bodyPr wrap="square">
            <a:spAutoFit/>
          </a:bodyPr>
          <a:lstStyle/>
          <a:p>
            <a:pPr>
              <a:buNone/>
            </a:pPr>
            <a:r>
              <a:rPr lang="en-US" dirty="0" smtClean="0"/>
              <a:t>	Some of the managed services being offered by service providers under different tariff packages are: </a:t>
            </a:r>
          </a:p>
          <a:p>
            <a:pPr lvl="0"/>
            <a:r>
              <a:rPr lang="en-US" dirty="0" smtClean="0"/>
              <a:t>Secured  IP services </a:t>
            </a:r>
          </a:p>
          <a:p>
            <a:pPr lvl="0"/>
            <a:r>
              <a:rPr lang="en-US" dirty="0" smtClean="0"/>
              <a:t>Managed Data Network Services</a:t>
            </a:r>
          </a:p>
          <a:p>
            <a:pPr lvl="0"/>
            <a:r>
              <a:rPr lang="en-US" dirty="0" smtClean="0"/>
              <a:t>Managed Internet Services</a:t>
            </a:r>
          </a:p>
          <a:p>
            <a:pPr lvl="0"/>
            <a:r>
              <a:rPr lang="en-US" dirty="0" smtClean="0"/>
              <a:t>Transactional Routing services</a:t>
            </a:r>
          </a:p>
          <a:p>
            <a:pPr lvl="0"/>
            <a:r>
              <a:rPr lang="en-US" dirty="0" smtClean="0"/>
              <a:t>Enterprise hosting service</a:t>
            </a:r>
          </a:p>
          <a:p>
            <a:pPr lvl="0"/>
            <a:r>
              <a:rPr lang="en-US" dirty="0" smtClean="0"/>
              <a:t>VPN and VPN Tunnel service </a:t>
            </a:r>
          </a:p>
          <a:p>
            <a:r>
              <a:rPr lang="en-US" dirty="0" smtClean="0"/>
              <a:t>Enhanced VPN service </a:t>
            </a:r>
            <a:endParaRPr lang="en-US" dirty="0" smtClean="0">
              <a:latin typeface="Bookman Old Style" pitchFamily="18" charset="0"/>
            </a:endParaRPr>
          </a:p>
          <a:p>
            <a:pPr marL="288925" indent="-288925">
              <a:lnSpc>
                <a:spcPct val="120000"/>
              </a:lnSpc>
              <a:spcBef>
                <a:spcPct val="0"/>
              </a:spcBef>
              <a:buClr>
                <a:schemeClr val="accent2"/>
              </a:buClr>
              <a:buFont typeface="Wingdings" pitchFamily="2" charset="2"/>
              <a:buChar char="w"/>
            </a:pPr>
            <a:endParaRPr lang="en-US" dirty="0">
              <a:latin typeface="Bookman Old Style" pitchFamily="18"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half" idx="10"/>
          </p:nvPr>
        </p:nvSpPr>
        <p:spPr/>
        <p:txBody>
          <a:bodyPr/>
          <a:lstStyle/>
          <a:p>
            <a:fld id="{6D65DA50-334C-425D-B3C1-29564C9B3AC4}" type="datetime1">
              <a:rPr lang="en-US"/>
              <a:pPr/>
              <a:t>7/16/2010</a:t>
            </a:fld>
            <a:endParaRPr lang="en-US"/>
          </a:p>
        </p:txBody>
      </p:sp>
      <p:sp>
        <p:nvSpPr>
          <p:cNvPr id="6" name="Footer Placeholder 2"/>
          <p:cNvSpPr>
            <a:spLocks noGrp="1"/>
          </p:cNvSpPr>
          <p:nvPr>
            <p:ph type="ftr" sz="quarter" idx="11"/>
          </p:nvPr>
        </p:nvSpPr>
        <p:spPr/>
        <p:txBody>
          <a:bodyPr/>
          <a:lstStyle/>
          <a:p>
            <a:r>
              <a:rPr lang="en-US"/>
              <a:t>TRAI</a:t>
            </a:r>
          </a:p>
        </p:txBody>
      </p:sp>
      <p:sp>
        <p:nvSpPr>
          <p:cNvPr id="7" name="Slide Number Placeholder 3"/>
          <p:cNvSpPr>
            <a:spLocks noGrp="1"/>
          </p:cNvSpPr>
          <p:nvPr>
            <p:ph type="sldNum" sz="quarter" idx="12"/>
          </p:nvPr>
        </p:nvSpPr>
        <p:spPr/>
        <p:txBody>
          <a:bodyPr/>
          <a:lstStyle/>
          <a:p>
            <a:fld id="{D3319F9A-987F-4214-ACBD-F0348164D0F1}" type="slidenum">
              <a:rPr lang="en-US"/>
              <a:pPr/>
              <a:t>6</a:t>
            </a:fld>
            <a:endParaRPr lang="en-US"/>
          </a:p>
        </p:txBody>
      </p:sp>
      <p:sp>
        <p:nvSpPr>
          <p:cNvPr id="640002" name="Rectangle 2"/>
          <p:cNvSpPr>
            <a:spLocks noGrp="1" noChangeArrowheads="1"/>
          </p:cNvSpPr>
          <p:nvPr>
            <p:ph type="title" idx="4294967295"/>
          </p:nvPr>
        </p:nvSpPr>
        <p:spPr/>
        <p:txBody>
          <a:bodyPr/>
          <a:lstStyle/>
          <a:p>
            <a:r>
              <a:rPr lang="en-US" dirty="0" smtClean="0"/>
              <a:t>Benefits of Managed Networks</a:t>
            </a:r>
            <a:endParaRPr lang="en-US" dirty="0"/>
          </a:p>
        </p:txBody>
      </p:sp>
      <p:sp>
        <p:nvSpPr>
          <p:cNvPr id="640017" name="Slide Number Placeholder 18"/>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606F4701-7176-491F-A2EC-CFDBBEB78C33}" type="slidenum">
              <a:rPr lang="en-US" sz="1400">
                <a:solidFill>
                  <a:schemeClr val="bg2"/>
                </a:solidFill>
              </a:rPr>
              <a:pPr algn="r"/>
              <a:t>6</a:t>
            </a:fld>
            <a:endParaRPr lang="en-US" sz="1400">
              <a:solidFill>
                <a:schemeClr val="bg2"/>
              </a:solidFill>
            </a:endParaRPr>
          </a:p>
        </p:txBody>
      </p:sp>
      <p:sp>
        <p:nvSpPr>
          <p:cNvPr id="8" name="Rectangle 3"/>
          <p:cNvSpPr txBox="1">
            <a:spLocks noChangeArrowheads="1"/>
          </p:cNvSpPr>
          <p:nvPr/>
        </p:nvSpPr>
        <p:spPr>
          <a:xfrm>
            <a:off x="1143000" y="1524000"/>
            <a:ext cx="7800975" cy="4724400"/>
          </a:xfrm>
          <a:prstGeom prst="rect">
            <a:avLst/>
          </a:prstGeom>
        </p:spPr>
        <p:txBody>
          <a:bodyPr/>
          <a:lstStyle/>
          <a:p>
            <a:pPr marL="742950" marR="0" lvl="1" indent="-285750" algn="just" defTabSz="914400" rtl="0" eaLnBrk="1" fontAlgn="base" latinLnBrk="0" hangingPunct="1">
              <a:lnSpc>
                <a:spcPct val="150000"/>
              </a:lnSpc>
              <a:spcBef>
                <a:spcPct val="20000"/>
              </a:spcBef>
              <a:spcAft>
                <a:spcPct val="0"/>
              </a:spcAft>
              <a:buClrTx/>
              <a:buSzTx/>
              <a:buFont typeface="Arial" pitchFamily="34" charset="0"/>
              <a:buChar char="•"/>
              <a:tabLst/>
              <a:defRPr/>
            </a:pPr>
            <a:endParaRPr kumimoji="0" lang="en-US" sz="2000" b="0" i="0" u="none" strike="noStrike" kern="0" cap="none" spc="0" normalizeH="0" baseline="0" noProof="0" dirty="0">
              <a:ln>
                <a:noFill/>
              </a:ln>
              <a:solidFill>
                <a:schemeClr val="bg1">
                  <a:lumMod val="50000"/>
                </a:schemeClr>
              </a:solidFill>
              <a:effectLst/>
              <a:uLnTx/>
              <a:uFillTx/>
              <a:latin typeface="Bookman Old Style" pitchFamily="18" charset="0"/>
              <a:cs typeface="Arial" charset="0"/>
            </a:endParaRPr>
          </a:p>
        </p:txBody>
      </p:sp>
      <p:sp>
        <p:nvSpPr>
          <p:cNvPr id="9" name="Rectangle 3"/>
          <p:cNvSpPr txBox="1">
            <a:spLocks noChangeArrowheads="1"/>
          </p:cNvSpPr>
          <p:nvPr/>
        </p:nvSpPr>
        <p:spPr>
          <a:xfrm>
            <a:off x="1066800" y="1676400"/>
            <a:ext cx="7620001" cy="4724400"/>
          </a:xfrm>
          <a:prstGeom prst="rect">
            <a:avLst/>
          </a:prstGeom>
        </p:spPr>
        <p:txBody>
          <a:bodyPr/>
          <a:lstStyle/>
          <a:p>
            <a:pPr marL="742950" lvl="1" indent="-285750" algn="just">
              <a:spcBef>
                <a:spcPct val="20000"/>
              </a:spcBef>
              <a:buFont typeface="Arial" pitchFamily="34" charset="0"/>
              <a:buChar char="•"/>
            </a:pPr>
            <a:r>
              <a:rPr lang="en-US" sz="2000" kern="0" dirty="0" smtClean="0">
                <a:solidFill>
                  <a:schemeClr val="bg1">
                    <a:lumMod val="50000"/>
                  </a:schemeClr>
                </a:solidFill>
                <a:latin typeface="Bookman Old Style" pitchFamily="18" charset="0"/>
                <a:cs typeface="Arial" charset="0"/>
              </a:rPr>
              <a:t>Higher network efficiencies and reduction in CAPEX and OPEX, as no need to have separate leased lines for Internet and normal data connectivity requirement at multiple locations. </a:t>
            </a:r>
          </a:p>
          <a:p>
            <a:pPr marL="742950" lvl="1" indent="-285750" algn="just">
              <a:spcBef>
                <a:spcPct val="20000"/>
              </a:spcBef>
              <a:buFont typeface="Arial" pitchFamily="34" charset="0"/>
              <a:buChar char="•"/>
            </a:pPr>
            <a:r>
              <a:rPr lang="en-US" sz="2000" kern="0" dirty="0" smtClean="0">
                <a:solidFill>
                  <a:schemeClr val="bg1">
                    <a:lumMod val="50000"/>
                  </a:schemeClr>
                </a:solidFill>
                <a:latin typeface="Bookman Old Style" pitchFamily="18" charset="0"/>
                <a:cs typeface="Arial" charset="0"/>
              </a:rPr>
              <a:t>Supports multiple QoS levels for voice, video and data traffic. </a:t>
            </a:r>
          </a:p>
          <a:p>
            <a:pPr marL="742950" lvl="1" indent="-285750" algn="just">
              <a:spcBef>
                <a:spcPct val="20000"/>
              </a:spcBef>
              <a:buFont typeface="Arial" pitchFamily="34" charset="0"/>
              <a:buChar char="•"/>
            </a:pPr>
            <a:r>
              <a:rPr lang="en-US" sz="2000" kern="0" dirty="0" smtClean="0">
                <a:solidFill>
                  <a:schemeClr val="bg1">
                    <a:lumMod val="50000"/>
                  </a:schemeClr>
                </a:solidFill>
                <a:latin typeface="Bookman Old Style" pitchFamily="18" charset="0"/>
                <a:cs typeface="Arial" charset="0"/>
              </a:rPr>
              <a:t>Enable high data intensive services to the enterprise and corporate users including IP-VPN, MPLS-VPN etc.</a:t>
            </a:r>
          </a:p>
          <a:p>
            <a:pPr marL="742950" lvl="1" indent="-285750" algn="just">
              <a:spcBef>
                <a:spcPct val="20000"/>
              </a:spcBef>
              <a:buFont typeface="Arial" pitchFamily="34" charset="0"/>
              <a:buChar char="•"/>
            </a:pPr>
            <a:r>
              <a:rPr lang="en-US" sz="2000" kern="0" dirty="0" smtClean="0">
                <a:solidFill>
                  <a:schemeClr val="bg1">
                    <a:lumMod val="50000"/>
                  </a:schemeClr>
                </a:solidFill>
                <a:latin typeface="Bookman Old Style" pitchFamily="18" charset="0"/>
                <a:cs typeface="Arial" charset="0"/>
              </a:rPr>
              <a:t>Better security, flexibility and scalability, simplicity, manageability and better traffic engineering</a:t>
            </a:r>
          </a:p>
          <a:p>
            <a:pPr marL="742950" lvl="1" indent="-285750" algn="just">
              <a:spcBef>
                <a:spcPct val="20000"/>
              </a:spcBef>
              <a:buFont typeface="Arial" pitchFamily="34" charset="0"/>
              <a:buChar char="•"/>
            </a:pPr>
            <a:endParaRPr kumimoji="0" lang="en-US" sz="2000" b="0" i="0" u="none" strike="noStrike" kern="0" cap="none" spc="0" normalizeH="0" baseline="0" noProof="0" dirty="0">
              <a:ln>
                <a:noFill/>
              </a:ln>
              <a:solidFill>
                <a:schemeClr val="bg1">
                  <a:lumMod val="50000"/>
                </a:schemeClr>
              </a:solidFill>
              <a:effectLst/>
              <a:uLnTx/>
              <a:uFillTx/>
              <a:latin typeface="Bookman Old Style" pitchFamily="18" charset="0"/>
              <a:cs typeface="Arial"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8"/>
          <p:cNvSpPr>
            <a:spLocks noGrp="1" noChangeArrowheads="1"/>
          </p:cNvSpPr>
          <p:nvPr>
            <p:ph type="title"/>
          </p:nvPr>
        </p:nvSpPr>
        <p:spPr/>
        <p:txBody>
          <a:bodyPr/>
          <a:lstStyle/>
          <a:p>
            <a:pPr eaLnBrk="1" hangingPunct="1"/>
            <a:r>
              <a:rPr lang="en-US" sz="2800" dirty="0" smtClean="0"/>
              <a:t>Parameters for Managed Connectivity</a:t>
            </a:r>
            <a:endParaRPr lang="en-US" sz="2800" dirty="0" smtClean="0">
              <a:solidFill>
                <a:schemeClr val="accent2"/>
              </a:solidFill>
            </a:endParaRPr>
          </a:p>
        </p:txBody>
      </p:sp>
      <p:sp>
        <p:nvSpPr>
          <p:cNvPr id="34819" name="Rectangle 9"/>
          <p:cNvSpPr>
            <a:spLocks noGrp="1" noChangeArrowheads="1"/>
          </p:cNvSpPr>
          <p:nvPr>
            <p:ph type="body" idx="1"/>
          </p:nvPr>
        </p:nvSpPr>
        <p:spPr>
          <a:xfrm>
            <a:off x="1219200" y="1676400"/>
            <a:ext cx="7467600" cy="4724400"/>
          </a:xfrm>
          <a:noFill/>
        </p:spPr>
        <p:txBody>
          <a:bodyPr/>
          <a:lstStyle/>
          <a:p>
            <a:pPr marL="952500" lvl="1" indent="-495300" algn="just">
              <a:lnSpc>
                <a:spcPct val="150000"/>
              </a:lnSpc>
              <a:buFont typeface="Arial" pitchFamily="34" charset="0"/>
              <a:buChar char="•"/>
            </a:pPr>
            <a:r>
              <a:rPr lang="en-US" sz="2000" dirty="0" smtClean="0">
                <a:latin typeface="Bookman Old Style" pitchFamily="18" charset="0"/>
              </a:rPr>
              <a:t>Number and type of customers sites (Managed or Unmanaged) </a:t>
            </a:r>
          </a:p>
          <a:p>
            <a:pPr marL="952500" lvl="1" indent="-495300" algn="just">
              <a:lnSpc>
                <a:spcPct val="150000"/>
              </a:lnSpc>
              <a:buFont typeface="Arial" pitchFamily="34" charset="0"/>
              <a:buChar char="•"/>
            </a:pPr>
            <a:r>
              <a:rPr lang="en-US" sz="2000" dirty="0" smtClean="0">
                <a:latin typeface="Bookman Old Style" pitchFamily="18" charset="0"/>
              </a:rPr>
              <a:t>Type of protocols being used and to be supported between customer’s edge router and the service provider’s router. ( Existing and future services) </a:t>
            </a:r>
          </a:p>
          <a:p>
            <a:pPr marL="952500" lvl="1" indent="-495300" algn="just">
              <a:lnSpc>
                <a:spcPct val="150000"/>
              </a:lnSpc>
              <a:buFont typeface="Arial" pitchFamily="34" charset="0"/>
              <a:buChar char="•"/>
            </a:pPr>
            <a:r>
              <a:rPr lang="en-US" sz="2000" dirty="0" smtClean="0">
                <a:latin typeface="Bookman Old Style" pitchFamily="18" charset="0"/>
              </a:rPr>
              <a:t>Class of Services support required for different type of traffic to be carried over the network.</a:t>
            </a:r>
          </a:p>
          <a:p>
            <a:pPr marL="952500" lvl="1" indent="-495300" algn="just">
              <a:lnSpc>
                <a:spcPct val="150000"/>
              </a:lnSpc>
              <a:buFont typeface="Arial" pitchFamily="34" charset="0"/>
              <a:buChar char="•"/>
            </a:pPr>
            <a:r>
              <a:rPr lang="en-US" sz="2000" dirty="0" smtClean="0">
                <a:latin typeface="Bookman Old Style" pitchFamily="18" charset="0"/>
              </a:rPr>
              <a:t>Internet connectivity, content filtering with conditional access list</a:t>
            </a:r>
          </a:p>
        </p:txBody>
      </p:sp>
      <p:sp>
        <p:nvSpPr>
          <p:cNvPr id="34820" name="Text Box 3"/>
          <p:cNvSpPr txBox="1">
            <a:spLocks noChangeArrowheads="1"/>
          </p:cNvSpPr>
          <p:nvPr/>
        </p:nvSpPr>
        <p:spPr bwMode="auto">
          <a:xfrm>
            <a:off x="6934200" y="1981200"/>
            <a:ext cx="1828800" cy="396875"/>
          </a:xfrm>
          <a:prstGeom prst="rect">
            <a:avLst/>
          </a:prstGeom>
          <a:noFill/>
          <a:ln w="9525">
            <a:noFill/>
            <a:miter lim="800000"/>
            <a:headEnd/>
            <a:tailEnd/>
          </a:ln>
        </p:spPr>
        <p:txBody>
          <a:bodyPr>
            <a:spAutoFit/>
          </a:bodyPr>
          <a:lstStyle/>
          <a:p>
            <a:pPr>
              <a:spcBef>
                <a:spcPct val="50000"/>
              </a:spcBef>
            </a:pPr>
            <a:endParaRPr lang="en-US" sz="2000">
              <a:latin typeface="Times New Roman" pitchFamily="18" charset="0"/>
            </a:endParaRPr>
          </a:p>
        </p:txBody>
      </p:sp>
      <p:sp>
        <p:nvSpPr>
          <p:cNvPr id="34821" name="Slide Number Placeholder 6"/>
          <p:cNvSpPr>
            <a:spLocks noGrp="1"/>
          </p:cNvSpPr>
          <p:nvPr>
            <p:ph type="sldNum" sz="quarter" idx="12"/>
          </p:nvPr>
        </p:nvSpPr>
        <p:spPr>
          <a:noFill/>
        </p:spPr>
        <p:txBody>
          <a:bodyPr/>
          <a:lstStyle/>
          <a:p>
            <a:fld id="{5F567859-D3D8-49BB-9C7A-76ADB9682E32}" type="slidenum">
              <a:rPr lang="en-US" smtClean="0">
                <a:latin typeface="Arial" charset="0"/>
              </a:rPr>
              <a:pPr/>
              <a:t>7</a:t>
            </a:fld>
            <a:endParaRPr lang="en-US" smtClean="0">
              <a:latin typeface="Arial"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8"/>
          <p:cNvSpPr>
            <a:spLocks noGrp="1" noChangeArrowheads="1"/>
          </p:cNvSpPr>
          <p:nvPr>
            <p:ph type="title"/>
          </p:nvPr>
        </p:nvSpPr>
        <p:spPr/>
        <p:txBody>
          <a:bodyPr/>
          <a:lstStyle/>
          <a:p>
            <a:pPr eaLnBrk="1" hangingPunct="1"/>
            <a:r>
              <a:rPr lang="en-US" sz="2800" dirty="0" smtClean="0"/>
              <a:t>Major Pricing Components of MPLS based networks</a:t>
            </a:r>
            <a:endParaRPr lang="en-US" sz="2800" dirty="0" smtClean="0">
              <a:solidFill>
                <a:schemeClr val="accent2"/>
              </a:solidFill>
            </a:endParaRPr>
          </a:p>
        </p:txBody>
      </p:sp>
      <p:sp>
        <p:nvSpPr>
          <p:cNvPr id="34819" name="Rectangle 9"/>
          <p:cNvSpPr>
            <a:spLocks noGrp="1" noChangeArrowheads="1"/>
          </p:cNvSpPr>
          <p:nvPr>
            <p:ph type="body" idx="1"/>
          </p:nvPr>
        </p:nvSpPr>
        <p:spPr>
          <a:xfrm>
            <a:off x="1066800" y="3962400"/>
            <a:ext cx="7696200" cy="2438400"/>
          </a:xfrm>
          <a:noFill/>
        </p:spPr>
        <p:txBody>
          <a:bodyPr/>
          <a:lstStyle/>
          <a:p>
            <a:pPr>
              <a:lnSpc>
                <a:spcPct val="120000"/>
              </a:lnSpc>
            </a:pPr>
            <a:r>
              <a:rPr lang="en-US" dirty="0" smtClean="0">
                <a:latin typeface="Bookman Old Style" pitchFamily="18" charset="0"/>
              </a:rPr>
              <a:t>Local access</a:t>
            </a:r>
          </a:p>
          <a:p>
            <a:pPr>
              <a:lnSpc>
                <a:spcPct val="120000"/>
              </a:lnSpc>
            </a:pPr>
            <a:r>
              <a:rPr lang="en-US" dirty="0" smtClean="0">
                <a:latin typeface="Bookman Old Style" pitchFamily="18" charset="0"/>
              </a:rPr>
              <a:t>MPLS port charge: MPLS platform provides IP MPLS Ports capability of different speeds such as 56k to T1/E1, E-3, STM1/OC3, STM1/OC3, STM4 etc. </a:t>
            </a:r>
          </a:p>
          <a:p>
            <a:pPr>
              <a:lnSpc>
                <a:spcPct val="120000"/>
              </a:lnSpc>
            </a:pPr>
            <a:r>
              <a:rPr lang="en-US" dirty="0" smtClean="0">
                <a:latin typeface="Bookman Old Style" pitchFamily="18" charset="0"/>
              </a:rPr>
              <a:t>MPLS Class of Service charges</a:t>
            </a:r>
          </a:p>
        </p:txBody>
      </p:sp>
      <p:sp>
        <p:nvSpPr>
          <p:cNvPr id="34820" name="Text Box 3"/>
          <p:cNvSpPr txBox="1">
            <a:spLocks noChangeArrowheads="1"/>
          </p:cNvSpPr>
          <p:nvPr/>
        </p:nvSpPr>
        <p:spPr bwMode="auto">
          <a:xfrm>
            <a:off x="6934200" y="1981200"/>
            <a:ext cx="1828800" cy="396875"/>
          </a:xfrm>
          <a:prstGeom prst="rect">
            <a:avLst/>
          </a:prstGeom>
          <a:noFill/>
          <a:ln w="9525">
            <a:noFill/>
            <a:miter lim="800000"/>
            <a:headEnd/>
            <a:tailEnd/>
          </a:ln>
        </p:spPr>
        <p:txBody>
          <a:bodyPr>
            <a:spAutoFit/>
          </a:bodyPr>
          <a:lstStyle/>
          <a:p>
            <a:pPr>
              <a:spcBef>
                <a:spcPct val="50000"/>
              </a:spcBef>
            </a:pPr>
            <a:endParaRPr lang="en-US" sz="2000">
              <a:latin typeface="Times New Roman" pitchFamily="18" charset="0"/>
            </a:endParaRPr>
          </a:p>
        </p:txBody>
      </p:sp>
      <p:sp>
        <p:nvSpPr>
          <p:cNvPr id="34821" name="Slide Number Placeholder 6"/>
          <p:cNvSpPr>
            <a:spLocks noGrp="1"/>
          </p:cNvSpPr>
          <p:nvPr>
            <p:ph type="sldNum" sz="quarter" idx="12"/>
          </p:nvPr>
        </p:nvSpPr>
        <p:spPr>
          <a:noFill/>
        </p:spPr>
        <p:txBody>
          <a:bodyPr/>
          <a:lstStyle/>
          <a:p>
            <a:fld id="{5F567859-D3D8-49BB-9C7A-76ADB9682E32}" type="slidenum">
              <a:rPr lang="en-US" smtClean="0">
                <a:latin typeface="Arial" charset="0"/>
              </a:rPr>
              <a:pPr/>
              <a:t>8</a:t>
            </a:fld>
            <a:endParaRPr lang="en-US" smtClean="0">
              <a:latin typeface="Arial" charset="0"/>
            </a:endParaRPr>
          </a:p>
        </p:txBody>
      </p:sp>
      <p:pic>
        <p:nvPicPr>
          <p:cNvPr id="689153" name="Picture 2"/>
          <p:cNvPicPr>
            <a:picLocks noChangeAspect="1" noChangeArrowheads="1"/>
          </p:cNvPicPr>
          <p:nvPr/>
        </p:nvPicPr>
        <p:blipFill>
          <a:blip r:embed="rId3"/>
          <a:srcRect/>
          <a:stretch>
            <a:fillRect/>
          </a:stretch>
        </p:blipFill>
        <p:spPr bwMode="auto">
          <a:xfrm>
            <a:off x="1447800" y="1524000"/>
            <a:ext cx="6841864" cy="1828800"/>
          </a:xfrm>
          <a:prstGeom prst="rect">
            <a:avLst/>
          </a:prstGeom>
          <a:noFill/>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8"/>
          <p:cNvSpPr>
            <a:spLocks noGrp="1" noChangeArrowheads="1"/>
          </p:cNvSpPr>
          <p:nvPr>
            <p:ph type="title"/>
          </p:nvPr>
        </p:nvSpPr>
        <p:spPr/>
        <p:txBody>
          <a:bodyPr/>
          <a:lstStyle/>
          <a:p>
            <a:pPr eaLnBrk="1" hangingPunct="1"/>
            <a:r>
              <a:rPr lang="en-US" sz="2800" dirty="0" smtClean="0"/>
              <a:t>QoS: Prioritize by Traffic Type</a:t>
            </a:r>
          </a:p>
        </p:txBody>
      </p:sp>
      <p:sp>
        <p:nvSpPr>
          <p:cNvPr id="34819" name="Rectangle 9"/>
          <p:cNvSpPr>
            <a:spLocks noGrp="1" noChangeArrowheads="1"/>
          </p:cNvSpPr>
          <p:nvPr>
            <p:ph type="body" idx="1"/>
          </p:nvPr>
        </p:nvSpPr>
        <p:spPr>
          <a:xfrm>
            <a:off x="990600" y="1676400"/>
            <a:ext cx="7543800" cy="4572000"/>
          </a:xfrm>
          <a:noFill/>
        </p:spPr>
        <p:txBody>
          <a:bodyPr/>
          <a:lstStyle/>
          <a:p>
            <a:r>
              <a:rPr lang="en-US" dirty="0" smtClean="0">
                <a:latin typeface="Bookman Old Style" pitchFamily="18" charset="0"/>
              </a:rPr>
              <a:t>Level  4: Real time (voice, interactive video)</a:t>
            </a:r>
          </a:p>
          <a:p>
            <a:r>
              <a:rPr lang="en-US" dirty="0" smtClean="0">
                <a:latin typeface="Bookman Old Style" pitchFamily="18" charset="0"/>
              </a:rPr>
              <a:t>Level 3: Business interactive ( Systems Network  Architecture [SNA], SAP etc)</a:t>
            </a:r>
          </a:p>
          <a:p>
            <a:r>
              <a:rPr lang="en-US" dirty="0" smtClean="0">
                <a:latin typeface="Bookman Old Style" pitchFamily="18" charset="0"/>
              </a:rPr>
              <a:t>Level 2: Real time (streaming video, network management)</a:t>
            </a:r>
          </a:p>
          <a:p>
            <a:r>
              <a:rPr lang="en-US" dirty="0" smtClean="0">
                <a:latin typeface="Bookman Old Style" pitchFamily="18" charset="0"/>
              </a:rPr>
              <a:t>Level 1: Business LAN-to-LAN (Internet Web, IBM Lotus Workplace, Novell GroupWise, and others)</a:t>
            </a:r>
          </a:p>
          <a:p>
            <a:r>
              <a:rPr lang="en-US" dirty="0" smtClean="0">
                <a:latin typeface="Bookman Old Style" pitchFamily="18" charset="0"/>
              </a:rPr>
              <a:t>Level 0: Best-effort data (Simple Mail Transfer Protocol [SMTP], FTP, Internet Web, and others)</a:t>
            </a:r>
          </a:p>
          <a:p>
            <a:pPr>
              <a:buNone/>
            </a:pPr>
            <a:r>
              <a:rPr lang="en-US" dirty="0" smtClean="0">
                <a:latin typeface="Bookman Old Style" pitchFamily="18" charset="0"/>
              </a:rPr>
              <a:t>	</a:t>
            </a:r>
          </a:p>
          <a:p>
            <a:pPr>
              <a:buNone/>
            </a:pPr>
            <a:r>
              <a:rPr lang="en-US" dirty="0" smtClean="0">
                <a:latin typeface="Bookman Old Style" pitchFamily="18" charset="0"/>
              </a:rPr>
              <a:t>	</a:t>
            </a:r>
          </a:p>
          <a:p>
            <a:pPr>
              <a:lnSpc>
                <a:spcPct val="150000"/>
              </a:lnSpc>
            </a:pPr>
            <a:endParaRPr lang="en-US" sz="2400" dirty="0">
              <a:latin typeface="Bookman Old Style" pitchFamily="18" charset="0"/>
            </a:endParaRPr>
          </a:p>
        </p:txBody>
      </p:sp>
      <p:sp>
        <p:nvSpPr>
          <p:cNvPr id="34820" name="Text Box 3"/>
          <p:cNvSpPr txBox="1">
            <a:spLocks noChangeArrowheads="1"/>
          </p:cNvSpPr>
          <p:nvPr/>
        </p:nvSpPr>
        <p:spPr bwMode="auto">
          <a:xfrm>
            <a:off x="6934200" y="1981200"/>
            <a:ext cx="1828800" cy="396875"/>
          </a:xfrm>
          <a:prstGeom prst="rect">
            <a:avLst/>
          </a:prstGeom>
          <a:noFill/>
          <a:ln w="9525">
            <a:noFill/>
            <a:miter lim="800000"/>
            <a:headEnd/>
            <a:tailEnd/>
          </a:ln>
        </p:spPr>
        <p:txBody>
          <a:bodyPr>
            <a:spAutoFit/>
          </a:bodyPr>
          <a:lstStyle/>
          <a:p>
            <a:pPr>
              <a:spcBef>
                <a:spcPct val="50000"/>
              </a:spcBef>
            </a:pPr>
            <a:endParaRPr lang="en-US" sz="2000">
              <a:latin typeface="Times New Roman" pitchFamily="18" charset="0"/>
            </a:endParaRPr>
          </a:p>
        </p:txBody>
      </p:sp>
      <p:sp>
        <p:nvSpPr>
          <p:cNvPr id="34821" name="Slide Number Placeholder 6"/>
          <p:cNvSpPr>
            <a:spLocks noGrp="1"/>
          </p:cNvSpPr>
          <p:nvPr>
            <p:ph type="sldNum" sz="quarter" idx="12"/>
          </p:nvPr>
        </p:nvSpPr>
        <p:spPr>
          <a:noFill/>
        </p:spPr>
        <p:txBody>
          <a:bodyPr/>
          <a:lstStyle/>
          <a:p>
            <a:fld id="{5F567859-D3D8-49BB-9C7A-76ADB9682E32}" type="slidenum">
              <a:rPr lang="en-US" smtClean="0">
                <a:latin typeface="Arial" charset="0"/>
              </a:rPr>
              <a:pPr/>
              <a:t>9</a:t>
            </a:fld>
            <a:endParaRPr lang="en-US" smtClean="0">
              <a:latin typeface="Arial"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Current Licensing Mechanisms final">
  <a:themeElements>
    <a:clrScheme name="Current Licensing Mechanisms fina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Current Licensing Mechanisms final">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urrent Licensing Mechanisms fin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rrent Licensing Mechanisms fina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rrent Licensing Mechanisms fina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rrent Licensing Mechanisms fina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rrent Licensing Mechanisms fina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rrent Licensing Mechanisms fina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rrent Licensing Mechanisms final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rrent Licensing Mechanisms fina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rrent Licensing Mechanisms fina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rrent Licensing Mechanisms fina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rrent Licensing Mechanisms fina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rrent Licensing Mechanisms fina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Settings\Administrator\Desktop\satrc\SATRC - Finals\Presentation for SATRC\Current Licensing Mechanisms final.ppt</Template>
  <TotalTime>3171</TotalTime>
  <Words>545</Words>
  <PresentationFormat>On-screen Show (4:3)</PresentationFormat>
  <Paragraphs>110</Paragraphs>
  <Slides>14</Slides>
  <Notes>14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6" baseType="lpstr">
      <vt:lpstr>Current Licensing Mechanisms final</vt:lpstr>
      <vt:lpstr>Bitmap Image</vt:lpstr>
      <vt:lpstr>QoS based pricing in IP Networks</vt:lpstr>
      <vt:lpstr>Emerging Trends</vt:lpstr>
      <vt:lpstr>Emerging Trends      (contd.) </vt:lpstr>
      <vt:lpstr>Overview of Managed Networks</vt:lpstr>
      <vt:lpstr>Services over Managed Networks</vt:lpstr>
      <vt:lpstr>Benefits of Managed Networks</vt:lpstr>
      <vt:lpstr>Parameters for Managed Connectivity</vt:lpstr>
      <vt:lpstr>Major Pricing Components of MPLS based networks</vt:lpstr>
      <vt:lpstr>QoS: Prioritize by Traffic Type</vt:lpstr>
      <vt:lpstr>Overview of MPLS Class of Service</vt:lpstr>
      <vt:lpstr>Pricing with different Class of Service</vt:lpstr>
      <vt:lpstr>Service Level Agreements</vt:lpstr>
      <vt:lpstr>Parameters incorporated in the SLAs</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Development challenge : Can NGN enhance Access &amp; Use</dc:title>
  <cp:lastModifiedBy>Milan Jain</cp:lastModifiedBy>
  <cp:revision>125</cp:revision>
  <dcterms:modified xsi:type="dcterms:W3CDTF">2010-07-16T05:31:28Z</dcterms:modified>
</cp:coreProperties>
</file>